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53B5C-0B4D-4C2F-A6F1-6C64E423BF2F}" type="datetimeFigureOut">
              <a:rPr lang="lt-LT" smtClean="0"/>
              <a:pPr/>
              <a:t>2020-04-14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CDDC7-CBB2-4A88-8560-F25DABAE6AF7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DDC7-CBB2-4A88-8560-F25DABAE6AF7}" type="slidenum">
              <a:rPr lang="lt-LT" smtClean="0"/>
              <a:pPr/>
              <a:t>15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OH-rVen9jl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UknC2JIZfH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Didisis apvalusis </a:t>
            </a:r>
            <a:r>
              <a:rPr lang="lt-LT" sz="2000" i="1" dirty="0" smtClean="0"/>
              <a:t>teres major</a:t>
            </a:r>
            <a:br>
              <a:rPr lang="lt-LT" sz="2000" i="1" dirty="0" smtClean="0"/>
            </a:br>
            <a:r>
              <a:rPr lang="lt-LT" i="1" dirty="0" smtClean="0"/>
              <a:t>mažasis apvalusis</a:t>
            </a:r>
            <a:br>
              <a:rPr lang="lt-LT" i="1" dirty="0" smtClean="0"/>
            </a:br>
            <a:r>
              <a:rPr lang="lt-LT" sz="2000" i="1" dirty="0" smtClean="0"/>
              <a:t>teres minor</a:t>
            </a:r>
            <a:endParaRPr lang="lt-LT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Parengė: V. Stankevičius</a:t>
            </a:r>
          </a:p>
          <a:p>
            <a:r>
              <a:rPr lang="lt-LT" dirty="0" smtClean="0"/>
              <a:t>VPVPMC mokytojas</a:t>
            </a:r>
            <a:endParaRPr lang="lt-LT" dirty="0"/>
          </a:p>
        </p:txBody>
      </p:sp>
      <p:pic>
        <p:nvPicPr>
          <p:cNvPr id="13314" name="Picture 2" descr="https://18kxerroa80uqzne1b7qmoje-wpengine.netdna-ssl.com/wp-content/uploads/2015/11/teres-maj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1903714" cy="3657600"/>
          </a:xfrm>
          <a:prstGeom prst="rect">
            <a:avLst/>
          </a:prstGeom>
          <a:noFill/>
        </p:spPr>
      </p:pic>
      <p:pic>
        <p:nvPicPr>
          <p:cNvPr id="13316" name="Picture 4" descr="https://18kxerroa80uqzne1b7qmoje-wpengine.netdna-ssl.com/wp-content/uploads/2015/11/teres-min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20574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masažas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https://youtu.be/K7ZEwAzPCyk</a:t>
            </a:r>
            <a:endParaRPr lang="lt-LT" dirty="0"/>
          </a:p>
        </p:txBody>
      </p:sp>
      <p:pic>
        <p:nvPicPr>
          <p:cNvPr id="34818" name="Picture 2" descr="Shiatsu Massage – A Worldwide Popular Acupressure Treatment - Acupuncture Hut Massage Tips, Massage Therapy, Massage Wellness, Spa Massage, Wellness Spa, Pilates, Occupational Therapy, Physical Therapy, Reflexology Mass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33600"/>
            <a:ext cx="3971925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Postizometrinė relaksacija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r>
              <a:rPr lang="lt-LT" dirty="0" smtClean="0"/>
              <a:t>https://youtu.be/n-ut6KL-RLA</a:t>
            </a:r>
            <a:endParaRPr lang="lt-LT" dirty="0"/>
          </a:p>
        </p:txBody>
      </p:sp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Mažasis apvalusis raumuo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Tai siauras, pailgas raumuo žemiau podyglinio raumens, po plačiausiuoju nugaros</a:t>
            </a:r>
          </a:p>
          <a:p>
            <a:pPr>
              <a:buNone/>
            </a:pPr>
            <a:r>
              <a:rPr lang="lt-LT" dirty="0" smtClean="0"/>
              <a:t> raumeniu.</a:t>
            </a:r>
            <a:endParaRPr lang="lt-LT" dirty="0"/>
          </a:p>
        </p:txBody>
      </p:sp>
      <p:pic>
        <p:nvPicPr>
          <p:cNvPr id="35842" name="Picture 2" descr="Kineziterapija 24/7 nuotrauk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14600"/>
            <a:ext cx="3228975" cy="45694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Prisitvirtinimas pradžia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Mentės šoninis kraštas – </a:t>
            </a:r>
            <a:r>
              <a:rPr lang="lt-LT" i="1" dirty="0" smtClean="0"/>
              <a:t>margo lateralis scapulae</a:t>
            </a:r>
            <a:endParaRPr lang="lt-LT" dirty="0"/>
          </a:p>
        </p:txBody>
      </p:sp>
      <p:sp>
        <p:nvSpPr>
          <p:cNvPr id="37890" name="AutoShape 2" descr="Teres minor origin, insertion, action | Muscle anatomy, Anatom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7892" name="Picture 4" descr="Teres minor origin, insertion, action | Muscle anatomy, Anatom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33649"/>
            <a:ext cx="7315200" cy="43243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Prisitvirtinimas pabaiga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Žastikaulio didžiojo gumburėlio apačia – </a:t>
            </a:r>
            <a:r>
              <a:rPr lang="lt-LT" i="1" dirty="0" smtClean="0"/>
              <a:t>tuberculum maius humeri</a:t>
            </a:r>
            <a:endParaRPr lang="lt-LT" dirty="0"/>
          </a:p>
        </p:txBody>
      </p:sp>
      <p:pic>
        <p:nvPicPr>
          <p:cNvPr id="38914" name="Picture 2" descr="Teres minor origin, insertion, action | Muscle anatomy, Anatom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7315200" cy="417195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239000" cy="1143000"/>
          </a:xfrm>
        </p:spPr>
        <p:txBody>
          <a:bodyPr/>
          <a:lstStyle/>
          <a:p>
            <a:pPr algn="ctr"/>
            <a:r>
              <a:rPr lang="lt-LT" dirty="0" smtClean="0"/>
              <a:t>inervacija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Petinio rezginio </a:t>
            </a:r>
            <a:r>
              <a:rPr lang="lt-LT" dirty="0" smtClean="0">
                <a:solidFill>
                  <a:srgbClr val="00B050"/>
                </a:solidFill>
              </a:rPr>
              <a:t>C5 C6</a:t>
            </a:r>
            <a:r>
              <a:rPr lang="lt-LT" dirty="0" smtClean="0"/>
              <a:t> pažastinis nervas – </a:t>
            </a:r>
            <a:r>
              <a:rPr lang="lt-LT" i="1" dirty="0" smtClean="0"/>
              <a:t>nervus axillaris</a:t>
            </a:r>
            <a:endParaRPr lang="lt-LT" dirty="0"/>
          </a:p>
        </p:txBody>
      </p:sp>
      <p:sp>
        <p:nvSpPr>
          <p:cNvPr id="41986" name="AutoShape 2" descr="Axillary nerve: Anatomy, course, function | Kenhu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41988" name="AutoShape 4" descr="Axillary nerve: Anatomy, course, function | Kenhu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41990" name="Picture 6" descr="Axillary nerve: Anatomy, course, function | Ken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7673" y="2514600"/>
            <a:ext cx="4021477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kraujotaka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Pomentinė arterija – </a:t>
            </a:r>
            <a:r>
              <a:rPr lang="lt-LT" i="1" dirty="0" smtClean="0"/>
              <a:t>arteria subscapularis</a:t>
            </a:r>
          </a:p>
          <a:p>
            <a:r>
              <a:rPr lang="lt-LT" dirty="0" smtClean="0"/>
              <a:t>Apsukinė mentės arterija – </a:t>
            </a:r>
            <a:r>
              <a:rPr lang="lt-LT" i="1" dirty="0" smtClean="0"/>
              <a:t>arteria circumflexa scapulae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4" name="Picture 2" descr="The Anatomy Lesson: Circumflex Scapular Art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95600"/>
            <a:ext cx="6451600" cy="43367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funkcija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Suka žastą į išorę.</a:t>
            </a:r>
          </a:p>
          <a:p>
            <a:r>
              <a:rPr lang="lt-LT" dirty="0" smtClean="0"/>
              <a:t>Dalyvauja pritraukiant bei tiesiant žastą.</a:t>
            </a:r>
          </a:p>
          <a:p>
            <a:r>
              <a:rPr lang="lt-LT" dirty="0" smtClean="0"/>
              <a:t>Viena iš svarbiausių funkcijų: iš užpakalio sutvirtina peties sąnarį.</a:t>
            </a:r>
          </a:p>
          <a:p>
            <a:endParaRPr lang="lt-LT" dirty="0"/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Trigeriniai taškai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https://youtu.be/OH-rVen9jl0</a:t>
            </a:r>
            <a:endParaRPr lang="lt-LT" dirty="0" smtClean="0"/>
          </a:p>
          <a:p>
            <a:r>
              <a:rPr lang="lt-LT" dirty="0" smtClean="0"/>
              <a:t>https://youtu.be/b9g6My4kx9s</a:t>
            </a:r>
          </a:p>
          <a:p>
            <a:endParaRPr lang="lt-LT" dirty="0"/>
          </a:p>
        </p:txBody>
      </p:sp>
      <p:pic>
        <p:nvPicPr>
          <p:cNvPr id="1026" name="Picture 2" descr="Trigger points in the Teres minor muscle | Aberdeen Chiroprac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667000"/>
            <a:ext cx="4286250" cy="36766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masažas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https://youtu.be/_bWKfGJgFsY</a:t>
            </a:r>
            <a:endParaRPr lang="lt-LT" dirty="0"/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Didisis apvalusis raumuo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Didysis apvalusis raumuo yra masyvus raumuo, esantis žemiau mažojo apvaliojo raumens.</a:t>
            </a:r>
            <a:endParaRPr lang="lt-LT" dirty="0"/>
          </a:p>
        </p:txBody>
      </p:sp>
      <p:pic>
        <p:nvPicPr>
          <p:cNvPr id="26626" name="Picture 2" descr="Ballet Webb: Technical Tuesday Teres Minor and Teres Maj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743200"/>
            <a:ext cx="3733800" cy="349239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Postizometrinė relaksacija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mtClean="0"/>
              <a:t>https://youtu.be/n-ut6KL-RLA</a:t>
            </a:r>
          </a:p>
          <a:p>
            <a:endParaRPr lang="lt-LT"/>
          </a:p>
        </p:txBody>
      </p:sp>
    </p:spTree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Prisitvirtinimas </a:t>
            </a:r>
            <a:r>
              <a:rPr lang="lt-LT" sz="2000" i="1" dirty="0" smtClean="0"/>
              <a:t>pradžia</a:t>
            </a:r>
            <a:endParaRPr lang="lt-LT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Mentės apatinis kampas</a:t>
            </a:r>
            <a:r>
              <a:rPr lang="lt-LT" dirty="0" smtClean="0"/>
              <a:t>, </a:t>
            </a:r>
          </a:p>
          <a:p>
            <a:pPr>
              <a:buNone/>
            </a:pPr>
            <a:r>
              <a:rPr lang="lt-LT" dirty="0" smtClean="0"/>
              <a:t> nugarinė pusė</a:t>
            </a:r>
            <a:r>
              <a:rPr lang="pt-BR" dirty="0" smtClean="0"/>
              <a:t> –</a:t>
            </a:r>
            <a:endParaRPr lang="lt-LT" dirty="0" smtClean="0"/>
          </a:p>
          <a:p>
            <a:pPr>
              <a:buNone/>
            </a:pPr>
            <a:r>
              <a:rPr lang="pt-BR" dirty="0" smtClean="0"/>
              <a:t> </a:t>
            </a:r>
            <a:r>
              <a:rPr lang="pt-BR" i="1" dirty="0" smtClean="0"/>
              <a:t>angulus inferior scapulae</a:t>
            </a:r>
            <a:endParaRPr lang="lt-LT" dirty="0"/>
          </a:p>
        </p:txBody>
      </p:sp>
      <p:pic>
        <p:nvPicPr>
          <p:cNvPr id="27650" name="Picture 2" descr="https://18kxerroa80uqzne1b7qmoje-wpengine.netdna-ssl.com/wp-content/uploads/2015/11/teres-maj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05000"/>
            <a:ext cx="2057400" cy="3952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Prisitvirtinimas </a:t>
            </a:r>
            <a:r>
              <a:rPr lang="lt-LT" sz="2800" i="1" dirty="0" smtClean="0"/>
              <a:t>pabaiga</a:t>
            </a:r>
            <a:endParaRPr lang="lt-LT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Žastikaulio medialinis griovys, labiau iš priekio ir vidinės žastikaulio pusės – </a:t>
            </a:r>
            <a:r>
              <a:rPr lang="lt-LT" i="1" dirty="0" smtClean="0"/>
              <a:t>tuberculum minus humeri</a:t>
            </a:r>
            <a:endParaRPr lang="lt-LT" dirty="0"/>
          </a:p>
        </p:txBody>
      </p:sp>
      <p:pic>
        <p:nvPicPr>
          <p:cNvPr id="4" name="Picture 2" descr="https://18kxerroa80uqzne1b7qmoje-wpengine.netdna-ssl.com/wp-content/uploads/2015/11/teres-maj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590800"/>
            <a:ext cx="2057400" cy="39528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inervacija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C5-C</a:t>
            </a:r>
            <a:r>
              <a:rPr lang="lt-LT" dirty="0" smtClean="0">
                <a:solidFill>
                  <a:srgbClr val="00B050"/>
                </a:solidFill>
              </a:rPr>
              <a:t>6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smtClean="0"/>
              <a:t>pomentinis</a:t>
            </a:r>
            <a:r>
              <a:rPr lang="lt-LT" dirty="0" smtClean="0"/>
              <a:t> apatinis</a:t>
            </a:r>
            <a:r>
              <a:rPr lang="pt-BR" dirty="0" smtClean="0"/>
              <a:t> nervas – </a:t>
            </a:r>
            <a:r>
              <a:rPr lang="pt-BR" i="1" dirty="0" smtClean="0"/>
              <a:t>nervus subscapularis</a:t>
            </a:r>
            <a:endParaRPr lang="lt-LT" dirty="0"/>
          </a:p>
        </p:txBody>
      </p:sp>
      <p:pic>
        <p:nvPicPr>
          <p:cNvPr id="28674" name="Picture 2" descr="Axilla: Posterior Wall Ana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133599"/>
            <a:ext cx="4399597" cy="4724401"/>
          </a:xfrm>
          <a:prstGeom prst="rect">
            <a:avLst/>
          </a:prstGeom>
          <a:noFill/>
        </p:spPr>
      </p:pic>
      <p:pic>
        <p:nvPicPr>
          <p:cNvPr id="28676" name="Picture 4" descr="Lower Subscapular Nerve - an overview | ScienceDirect Top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3276600" cy="288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kraujotaka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Pomentinė arterija – </a:t>
            </a:r>
            <a:r>
              <a:rPr lang="lt-LT" i="1" dirty="0" smtClean="0"/>
              <a:t>arteria subscapularis</a:t>
            </a:r>
          </a:p>
          <a:p>
            <a:r>
              <a:rPr lang="lt-LT" dirty="0" smtClean="0"/>
              <a:t>Apsukinė mentės arterija – </a:t>
            </a:r>
            <a:r>
              <a:rPr lang="lt-LT" i="1" dirty="0" smtClean="0"/>
              <a:t>arteria circumflexa scapulae</a:t>
            </a:r>
            <a:endParaRPr lang="lt-LT" dirty="0" smtClean="0"/>
          </a:p>
          <a:p>
            <a:endParaRPr lang="lt-LT" i="1" dirty="0" smtClean="0"/>
          </a:p>
          <a:p>
            <a:endParaRPr lang="lt-LT" dirty="0"/>
          </a:p>
        </p:txBody>
      </p:sp>
      <p:pic>
        <p:nvPicPr>
          <p:cNvPr id="30722" name="Picture 2" descr="The Anatomy Lesson: Circumflex Scapular Art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95600"/>
            <a:ext cx="6451600" cy="433679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funkcija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Traukia pakeltą žastą žemyn ir atgal bei suka jį į vidų.</a:t>
            </a:r>
          </a:p>
          <a:p>
            <a:r>
              <a:rPr lang="lt-LT" dirty="0" smtClean="0"/>
              <a:t>Esant fiksuotam žastui padeda traukti liemenį į priekį.</a:t>
            </a:r>
          </a:p>
          <a:p>
            <a:r>
              <a:rPr lang="lt-LT" dirty="0" smtClean="0"/>
              <a:t>Sutvirtina pečių lanką.</a:t>
            </a:r>
          </a:p>
          <a:p>
            <a:endParaRPr lang="lt-LT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Skausmo lokalizacija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1746" name="Picture 2" descr="Pressure pain hypersensitivity and referred pain from muscl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5562600" cy="4788099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419600" y="3657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pPr algn="ctr"/>
            <a:r>
              <a:rPr lang="lt-LT" dirty="0" smtClean="0"/>
              <a:t>Trigeriniai taškai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465136"/>
          </a:xfrm>
        </p:spPr>
        <p:txBody>
          <a:bodyPr/>
          <a:lstStyle/>
          <a:p>
            <a:r>
              <a:rPr lang="lt-LT" dirty="0" smtClean="0">
                <a:hlinkClick r:id="rId2"/>
              </a:rPr>
              <a:t>https://youtu.be/UknC2JIZfHY</a:t>
            </a:r>
            <a:endParaRPr lang="lt-LT" dirty="0" smtClean="0"/>
          </a:p>
        </p:txBody>
      </p:sp>
      <p:pic>
        <p:nvPicPr>
          <p:cNvPr id="33794" name="Picture 2" descr="Shoulder Pain — Laura Johnson, LM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19600"/>
            <a:ext cx="6400800" cy="2074185"/>
          </a:xfrm>
          <a:prstGeom prst="rect">
            <a:avLst/>
          </a:prstGeom>
          <a:noFill/>
        </p:spPr>
      </p:pic>
      <p:sp>
        <p:nvSpPr>
          <p:cNvPr id="33796" name="AutoShape 4" descr="Teres Major Trigger Points and Referred Pa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3798" name="AutoShape 6" descr="Teres Major Trigger Points and Referred Pa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3800" name="Picture 8" descr="Teres Major Trigger Points and Referred Pain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057400"/>
            <a:ext cx="49530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</TotalTime>
  <Words>190</Words>
  <Application>Microsoft Office PowerPoint</Application>
  <PresentationFormat>On-screen Show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Didisis apvalusis teres major mažasis apvalusis teres minor</vt:lpstr>
      <vt:lpstr>Didisis apvalusis raumuo</vt:lpstr>
      <vt:lpstr>Prisitvirtinimas pradžia</vt:lpstr>
      <vt:lpstr>Prisitvirtinimas pabaiga</vt:lpstr>
      <vt:lpstr>inervacija</vt:lpstr>
      <vt:lpstr>kraujotaka</vt:lpstr>
      <vt:lpstr>funkcija</vt:lpstr>
      <vt:lpstr>Skausmo lokalizacija</vt:lpstr>
      <vt:lpstr>Trigeriniai taškai</vt:lpstr>
      <vt:lpstr>masažas</vt:lpstr>
      <vt:lpstr>Postizometrinė relaksacija</vt:lpstr>
      <vt:lpstr>Mažasis apvalusis raumuo</vt:lpstr>
      <vt:lpstr>Prisitvirtinimas pradžia</vt:lpstr>
      <vt:lpstr>Prisitvirtinimas pabaiga</vt:lpstr>
      <vt:lpstr>inervacija</vt:lpstr>
      <vt:lpstr>kraujotaka</vt:lpstr>
      <vt:lpstr>funkcija</vt:lpstr>
      <vt:lpstr>Trigeriniai taškai</vt:lpstr>
      <vt:lpstr>masažas</vt:lpstr>
      <vt:lpstr>Postizometrinė relaksacija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Didisis apvalusis teres major mažasis apvalusis teres minor</dc:title>
  <dc:creator>vlads</dc:creator>
  <cp:lastModifiedBy>HP</cp:lastModifiedBy>
  <cp:revision>16</cp:revision>
  <dcterms:created xsi:type="dcterms:W3CDTF">2006-08-16T00:00:00Z</dcterms:created>
  <dcterms:modified xsi:type="dcterms:W3CDTF">2020-04-14T07:18:01Z</dcterms:modified>
</cp:coreProperties>
</file>