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2PiMaQjHLI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0BzmHXq6B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POMENTINIS RAUMUO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sz="2500" i="1" dirty="0" smtClean="0"/>
              <a:t>m. </a:t>
            </a:r>
            <a:r>
              <a:rPr lang="lt-LT" sz="2800" i="1" dirty="0" smtClean="0"/>
              <a:t>SUBSCAPULARIS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429000"/>
          </a:xfrm>
        </p:spPr>
        <p:txBody>
          <a:bodyPr>
            <a:normAutofit/>
          </a:bodyPr>
          <a:lstStyle/>
          <a:p>
            <a:endParaRPr lang="lt-LT" sz="2400" dirty="0" smtClean="0"/>
          </a:p>
          <a:p>
            <a:endParaRPr lang="lt-LT" sz="2400" dirty="0" smtClean="0"/>
          </a:p>
          <a:p>
            <a:endParaRPr lang="lt-LT" sz="2400" dirty="0" smtClean="0"/>
          </a:p>
          <a:p>
            <a:endParaRPr lang="lt-LT" sz="2400" dirty="0" smtClean="0"/>
          </a:p>
          <a:p>
            <a:endParaRPr lang="lt-LT" sz="2400" dirty="0" smtClean="0"/>
          </a:p>
          <a:p>
            <a:endParaRPr lang="lt-LT" sz="2400" dirty="0" smtClean="0"/>
          </a:p>
          <a:p>
            <a:r>
              <a:rPr lang="lt-LT" sz="2400" dirty="0" smtClean="0"/>
              <a:t>Parengė: V.Stankevičius</a:t>
            </a:r>
          </a:p>
          <a:p>
            <a:r>
              <a:rPr lang="lt-LT" sz="2400" dirty="0" smtClean="0"/>
              <a:t>VPVPMC mokytojas</a:t>
            </a:r>
            <a:endParaRPr lang="lt-LT" sz="2400" dirty="0"/>
          </a:p>
        </p:txBody>
      </p:sp>
      <p:pic>
        <p:nvPicPr>
          <p:cNvPr id="13314" name="Picture 2" descr="Why does the subscapularis get tight? – MASSAGE BY MARC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4803774" cy="3472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i="1" dirty="0" smtClean="0"/>
              <a:t>POSTIZOMETRINĖ RELAKSACIJA</a:t>
            </a:r>
            <a:endParaRPr lang="lt-LT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1506" name="Picture 2" descr="Pin by Atheerex 00 on Muscle anatomy in 2020 | Muscle anatom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667500" cy="4638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POMENTINIS RAUMUO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sz="2400" i="1" dirty="0" smtClean="0"/>
              <a:t>m. SUBSCAPULARIS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Pomentinis </a:t>
            </a:r>
            <a:r>
              <a:rPr lang="lt-LT" sz="2400" dirty="0" smtClean="0"/>
              <a:t>raumuo yra plokščias, platus, trikampis raumuo, užpildantis pomentinę duobę. Tai tvirtas plunksninis raumuo.</a:t>
            </a:r>
            <a:endParaRPr lang="lt-LT" sz="2400" dirty="0"/>
          </a:p>
        </p:txBody>
      </p:sp>
      <p:pic>
        <p:nvPicPr>
          <p:cNvPr id="14338" name="Picture 2" descr="Subscapularis - Anatomy - Orthobulle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895600"/>
            <a:ext cx="3810000" cy="3351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PRISITVIRTINIMAS </a:t>
            </a:r>
            <a:r>
              <a:rPr lang="lt-LT" dirty="0" smtClean="0">
                <a:solidFill>
                  <a:srgbClr val="FF0000"/>
                </a:solidFill>
              </a:rPr>
              <a:t>pradžia</a:t>
            </a:r>
            <a:endParaRPr lang="lt-L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Pomentinė duobė – </a:t>
            </a:r>
            <a:r>
              <a:rPr lang="lt-LT" i="1" dirty="0" smtClean="0"/>
              <a:t>fossa subscapularis scapulae</a:t>
            </a:r>
            <a:endParaRPr lang="lt-LT" dirty="0"/>
          </a:p>
        </p:txBody>
      </p:sp>
      <p:pic>
        <p:nvPicPr>
          <p:cNvPr id="15362" name="Picture 2" descr="Subscapularis - Rotator Cuff Muscle - Yogana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362200"/>
            <a:ext cx="4194175" cy="419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PRISITVIRTINIMAS </a:t>
            </a:r>
            <a:r>
              <a:rPr lang="lt-LT" dirty="0" smtClean="0">
                <a:solidFill>
                  <a:srgbClr val="00B0F0"/>
                </a:solidFill>
              </a:rPr>
              <a:t>pabaiga</a:t>
            </a:r>
            <a:endParaRPr lang="lt-LT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Žastikaulio mažasis gumburėlis – </a:t>
            </a:r>
            <a:r>
              <a:rPr lang="lt-LT" i="1" dirty="0" smtClean="0"/>
              <a:t>tuberculum </a:t>
            </a:r>
            <a:endParaRPr lang="lt-LT" i="1" dirty="0" smtClean="0"/>
          </a:p>
          <a:p>
            <a:pPr>
              <a:buNone/>
            </a:pPr>
            <a:r>
              <a:rPr lang="lt-LT" i="1" dirty="0" smtClean="0"/>
              <a:t>minus </a:t>
            </a:r>
            <a:r>
              <a:rPr lang="lt-LT" i="1" dirty="0" smtClean="0"/>
              <a:t>humeri</a:t>
            </a:r>
            <a:endParaRPr lang="lt-LT" dirty="0"/>
          </a:p>
        </p:txBody>
      </p:sp>
      <p:pic>
        <p:nvPicPr>
          <p:cNvPr id="4" name="Picture 2" descr="Subscapularis - Rotator Cuff Muscle - Yogana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86000"/>
            <a:ext cx="4194175" cy="419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i="1" dirty="0" smtClean="0">
                <a:solidFill>
                  <a:srgbClr val="FFFF00"/>
                </a:solidFill>
              </a:rPr>
              <a:t>INERVACIJA</a:t>
            </a:r>
            <a:endParaRPr lang="lt-LT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>
                <a:solidFill>
                  <a:srgbClr val="92D050"/>
                </a:solidFill>
              </a:rPr>
              <a:t>C5-C6</a:t>
            </a:r>
            <a:r>
              <a:rPr lang="pt-BR" dirty="0" smtClean="0"/>
              <a:t> pomentinis nervas – </a:t>
            </a:r>
            <a:r>
              <a:rPr lang="pt-BR" i="1" dirty="0" smtClean="0"/>
              <a:t>nervus subscapularis</a:t>
            </a:r>
            <a:endParaRPr lang="lt-LT" dirty="0"/>
          </a:p>
        </p:txBody>
      </p:sp>
      <p:pic>
        <p:nvPicPr>
          <p:cNvPr id="16386" name="Picture 2" descr="File:Subscapularis Muscle - Origin, Insertion, Innervati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895600"/>
            <a:ext cx="5867400" cy="3300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KRAUJOTAKA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Pomentinė arterija – </a:t>
            </a:r>
            <a:r>
              <a:rPr lang="lt-LT" i="1" dirty="0" smtClean="0"/>
              <a:t>arteria subscapularis</a:t>
            </a:r>
            <a:endParaRPr lang="lt-LT" dirty="0"/>
          </a:p>
        </p:txBody>
      </p:sp>
      <p:pic>
        <p:nvPicPr>
          <p:cNvPr id="18434" name="Picture 2" descr="Suprascapular Neuropathy: Background, Epidemiology, Functional Ana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667000"/>
            <a:ext cx="3552825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FUNKCIJA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600" dirty="0" smtClean="0"/>
              <a:t>Suka žastą į vidų. Pakeltą žastą lenkia pirmyn ir žemyn įstrižai krūtinės ląstos.</a:t>
            </a:r>
          </a:p>
          <a:p>
            <a:r>
              <a:rPr lang="lt-LT" sz="2600" dirty="0" smtClean="0">
                <a:solidFill>
                  <a:srgbClr val="FFFF00"/>
                </a:solidFill>
              </a:rPr>
              <a:t>Iš priekio saugo peties sąnarį nuo žasto išnirimo judesių metu.</a:t>
            </a:r>
          </a:p>
          <a:p>
            <a:r>
              <a:rPr lang="lt-LT" sz="2600" dirty="0" smtClean="0">
                <a:solidFill>
                  <a:srgbClr val="FFC000"/>
                </a:solidFill>
              </a:rPr>
              <a:t>Sutvirtina peties sąnarį kai žastas iškeltas arba atitrauktas į šoną, fiksuoja atitrauktą žastą pie peties sąnario (kybant ant skersinio, žiedų).</a:t>
            </a:r>
          </a:p>
          <a:p>
            <a:r>
              <a:rPr lang="lt-LT" sz="2600" dirty="0" smtClean="0">
                <a:solidFill>
                  <a:srgbClr val="00B0F0"/>
                </a:solidFill>
              </a:rPr>
              <a:t>Pomentinis raumuo yra vienas iš svarbiausių raumenų atliekant judesius iškelta ranka: plaukiant, metant, atmušant kamuolį ranka ar rakete.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i="1" dirty="0" smtClean="0"/>
              <a:t>TRIGERINIAI TAŠKAI</a:t>
            </a:r>
            <a:endParaRPr lang="lt-LT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youtu.be/2PiMaQjHLI0</a:t>
            </a:r>
            <a:endParaRPr lang="lt-LT" dirty="0" smtClean="0"/>
          </a:p>
          <a:p>
            <a:r>
              <a:rPr lang="lt-LT" dirty="0" smtClean="0"/>
              <a:t>https://youtu.be/1zql2bYg--w</a:t>
            </a:r>
            <a:endParaRPr lang="lt-LT" dirty="0"/>
          </a:p>
        </p:txBody>
      </p:sp>
      <p:pic>
        <p:nvPicPr>
          <p:cNvPr id="19458" name="Picture 2" descr="Subscapularis: Overlooked and Undertreated | Physical therapy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819400"/>
            <a:ext cx="4648200" cy="3547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MASAŽAS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youtu.be/i0BzmHXq6BM</a:t>
            </a:r>
            <a:endParaRPr lang="lt-LT" dirty="0" smtClean="0"/>
          </a:p>
          <a:p>
            <a:endParaRPr lang="lt-L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57</TotalTime>
  <Words>135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Foundry</vt:lpstr>
      <vt:lpstr>POMENTINIS RAUMUO m. SUBSCAPULARIS </vt:lpstr>
      <vt:lpstr>POMENTINIS RAUMUO m. SUBSCAPULARIS</vt:lpstr>
      <vt:lpstr>PRISITVIRTINIMAS pradžia</vt:lpstr>
      <vt:lpstr>PRISITVIRTINIMAS pabaiga</vt:lpstr>
      <vt:lpstr>INERVACIJA</vt:lpstr>
      <vt:lpstr>KRAUJOTAKA</vt:lpstr>
      <vt:lpstr>FUNKCIJA</vt:lpstr>
      <vt:lpstr>TRIGERINIAI TAŠKAI</vt:lpstr>
      <vt:lpstr>MASAŽAS</vt:lpstr>
      <vt:lpstr>POSTIZOMETRINĖ RELAKSACIJA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POMENTINIS RAUMUO m. SUBSCAPULARIS </dc:title>
  <dc:creator>vlads</dc:creator>
  <cp:lastModifiedBy>HP</cp:lastModifiedBy>
  <cp:revision>7</cp:revision>
  <dcterms:created xsi:type="dcterms:W3CDTF">2006-08-16T00:00:00Z</dcterms:created>
  <dcterms:modified xsi:type="dcterms:W3CDTF">2020-04-21T05:46:03Z</dcterms:modified>
</cp:coreProperties>
</file>