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DHwSs9DI0" TargetMode="External"/><Relationship Id="rId2" Type="http://schemas.openxmlformats.org/officeDocument/2006/relationships/hyperlink" Target="https://youtu.be/3MjQCDHCwd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wu1dKn8Ocj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5500468" cy="1752600"/>
          </a:xfrm>
        </p:spPr>
        <p:txBody>
          <a:bodyPr/>
          <a:lstStyle/>
          <a:p>
            <a:pPr algn="ctr"/>
            <a:r>
              <a:rPr lang="lt-LT" dirty="0" smtClean="0"/>
              <a:t>LAIPTINIAI RAUMENYS</a:t>
            </a:r>
            <a:br>
              <a:rPr lang="lt-LT" dirty="0" smtClean="0"/>
            </a:br>
            <a:r>
              <a:rPr lang="lt-LT" sz="3600" b="0" i="1" dirty="0" smtClean="0"/>
              <a:t>m. Scalenus</a:t>
            </a:r>
            <a:br>
              <a:rPr lang="lt-LT" sz="3600" b="0" i="1" dirty="0" smtClean="0"/>
            </a:br>
            <a:r>
              <a:rPr lang="lt-LT" sz="2000" b="0" i="1" dirty="0" smtClean="0"/>
              <a:t>anterior, medius, posterior</a:t>
            </a:r>
            <a:endParaRPr lang="lt-LT" sz="36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5181600"/>
            <a:ext cx="5114778" cy="1295400"/>
          </a:xfrm>
        </p:spPr>
        <p:txBody>
          <a:bodyPr/>
          <a:lstStyle/>
          <a:p>
            <a:r>
              <a:rPr lang="lt-LT" dirty="0" smtClean="0"/>
              <a:t>Parengė: V.Stankevičius</a:t>
            </a:r>
          </a:p>
          <a:p>
            <a:r>
              <a:rPr lang="lt-LT" dirty="0" smtClean="0"/>
              <a:t>VPVPMC mokytojas</a:t>
            </a:r>
            <a:endParaRPr lang="lt-LT" dirty="0"/>
          </a:p>
        </p:txBody>
      </p:sp>
      <p:pic>
        <p:nvPicPr>
          <p:cNvPr id="15362" name="Picture 2" descr="Counting Scalenes (Because Functional Anatomy Says So) | Classic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97162"/>
            <a:ext cx="4267200" cy="43608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1506" name="Picture 2" descr="Subclavian Vessels (Chapter 9) - Atlas of Surgical Techniques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5715000" cy="66457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Kai fiksuota krūtinės ląsta, susitraukę abipus, laiptiniai raumenys lenkia kaklą į priekį.</a:t>
            </a:r>
          </a:p>
          <a:p>
            <a:r>
              <a:rPr lang="lt-LT" dirty="0" smtClean="0"/>
              <a:t>Kai fiksuota krūtinės ląsta, susitraukę vienoje pusėje priekinis ir vidinis laiptiniai raumenys suka kaklą į priešingą pusę, o užpakalinis laiptinis raumuo lenkia kaklą į savo pusę.</a:t>
            </a:r>
          </a:p>
          <a:p>
            <a:r>
              <a:rPr lang="lt-LT" dirty="0" smtClean="0"/>
              <a:t>Kai fiksuotas stuburas, visi laiptiniai raumenys kelia į viršų viršutinius šonkaulius, padeda forsuotai įkvėpti.</a:t>
            </a:r>
          </a:p>
          <a:p>
            <a:r>
              <a:rPr lang="lt-LT" dirty="0" smtClean="0"/>
              <a:t>Fiksuoja galvą ir kaklą prie krūtinės ląstos, neleidžia jiems nukristi (kybant ar stovint žemyn galva).</a:t>
            </a:r>
          </a:p>
          <a:p>
            <a:endParaRPr lang="lt-LT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Funkcija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youtu.be/3MjQCDHCwd4</a:t>
            </a:r>
            <a:endParaRPr lang="lt-LT" dirty="0" smtClean="0"/>
          </a:p>
          <a:p>
            <a:r>
              <a:rPr lang="lt-LT" dirty="0" smtClean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youtu.be/hcDHwSs9DI0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Trigeriniai taškai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https://youtu.be/AEf2nwDWKno</a:t>
            </a:r>
            <a:endParaRPr lang="lt-LT" dirty="0"/>
          </a:p>
        </p:txBody>
      </p:sp>
      <p:pic>
        <p:nvPicPr>
          <p:cNvPr id="23554" name="Picture 2" descr="Scalene | The Trigger Point &amp; Referred Pain 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395215"/>
            <a:ext cx="3810000" cy="4005586"/>
          </a:xfrm>
          <a:prstGeom prst="rect">
            <a:avLst/>
          </a:prstGeom>
          <a:noFill/>
        </p:spPr>
      </p:pic>
      <p:pic>
        <p:nvPicPr>
          <p:cNvPr id="23556" name="Picture 4" descr="Scalene - Physi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83520"/>
            <a:ext cx="2757297" cy="35124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masažas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youtu.be/wu1dKn8Ocjo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26626" name="Picture 2" descr="Why the Scalene Muscles Get T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2466975" cy="1847851"/>
          </a:xfrm>
          <a:prstGeom prst="rect">
            <a:avLst/>
          </a:prstGeom>
          <a:noFill/>
        </p:spPr>
      </p:pic>
      <p:pic>
        <p:nvPicPr>
          <p:cNvPr id="26628" name="Picture 4" descr="2 Ways a Rolled Towel Can Reduce Neck 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91000"/>
            <a:ext cx="3962400" cy="2228851"/>
          </a:xfrm>
          <a:prstGeom prst="rect">
            <a:avLst/>
          </a:prstGeom>
          <a:noFill/>
        </p:spPr>
      </p:pic>
      <p:pic>
        <p:nvPicPr>
          <p:cNvPr id="26630" name="Picture 6" descr="Niagara Neck Clinic. Resolve Neck Pain with Cox Treat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2857500" cy="2028826"/>
          </a:xfrm>
          <a:prstGeom prst="rect">
            <a:avLst/>
          </a:prstGeom>
          <a:noFill/>
        </p:spPr>
      </p:pic>
      <p:pic>
        <p:nvPicPr>
          <p:cNvPr id="26632" name="Picture 8" descr="Neck Pain - Peak Potential Family Chiroprac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209800"/>
            <a:ext cx="4194175" cy="1908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727960"/>
          </a:xfrm>
        </p:spPr>
        <p:txBody>
          <a:bodyPr>
            <a:normAutofit fontScale="90000"/>
          </a:bodyPr>
          <a:lstStyle/>
          <a:p>
            <a:pPr algn="ctr"/>
            <a:r>
              <a:rPr lang="lt-LT" b="0" dirty="0" smtClean="0"/>
              <a:t>Laiptiniai </a:t>
            </a:r>
            <a:r>
              <a:rPr lang="lt-LT" sz="3600" b="0" dirty="0" smtClean="0"/>
              <a:t>raumenys</a:t>
            </a:r>
            <a:r>
              <a:rPr lang="lt-LT" sz="2700" b="0" dirty="0" smtClean="0"/>
              <a:t>:</a:t>
            </a:r>
            <a:br>
              <a:rPr lang="lt-LT" sz="2700" b="0" dirty="0" smtClean="0"/>
            </a:br>
            <a:r>
              <a:rPr lang="lt-LT" sz="2700" b="0" dirty="0" smtClean="0"/>
              <a:t>Priekinis </a:t>
            </a:r>
            <a:r>
              <a:rPr lang="lt-LT" sz="2700" b="0" dirty="0" smtClean="0"/>
              <a:t>laiptinis raumuo –</a:t>
            </a:r>
            <a:r>
              <a:rPr lang="lt-LT" sz="2200" b="0" dirty="0" smtClean="0"/>
              <a:t> </a:t>
            </a:r>
            <a:r>
              <a:rPr lang="lt-LT" sz="2200" b="0" i="1" dirty="0" smtClean="0"/>
              <a:t>musculus scalenus anterior</a:t>
            </a:r>
            <a:r>
              <a:rPr lang="lt-LT" sz="2700" b="0" dirty="0" smtClean="0"/>
              <a:t/>
            </a:r>
            <a:br>
              <a:rPr lang="lt-LT" sz="2700" b="0" dirty="0" smtClean="0"/>
            </a:br>
            <a:r>
              <a:rPr lang="lt-LT" sz="2700" b="0" dirty="0" smtClean="0"/>
              <a:t>Vidurinis laiptinis raumuo –</a:t>
            </a:r>
            <a:r>
              <a:rPr lang="lt-LT" sz="2200" b="0" dirty="0" smtClean="0"/>
              <a:t> </a:t>
            </a:r>
            <a:r>
              <a:rPr lang="lt-LT" sz="2200" b="0" i="1" dirty="0" smtClean="0"/>
              <a:t>musculus scalenus medius</a:t>
            </a:r>
            <a:r>
              <a:rPr lang="lt-LT" sz="2700" b="0" dirty="0" smtClean="0"/>
              <a:t/>
            </a:r>
            <a:br>
              <a:rPr lang="lt-LT" sz="2700" b="0" dirty="0" smtClean="0"/>
            </a:br>
            <a:r>
              <a:rPr lang="lt-LT" sz="2700" b="0" dirty="0" smtClean="0"/>
              <a:t>Užpakalinis laiptinis raumuo – </a:t>
            </a:r>
            <a:r>
              <a:rPr lang="lt-LT" sz="2200" b="0" i="1" dirty="0" smtClean="0"/>
              <a:t>musculus scalenus posterior</a:t>
            </a:r>
            <a:r>
              <a:rPr lang="lt-LT" b="0" dirty="0" smtClean="0"/>
              <a:t/>
            </a:r>
            <a:br>
              <a:rPr lang="lt-LT" b="0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239000" cy="3331536"/>
          </a:xfrm>
        </p:spPr>
        <p:txBody>
          <a:bodyPr/>
          <a:lstStyle/>
          <a:p>
            <a:r>
              <a:rPr lang="lt-LT" dirty="0" smtClean="0"/>
              <a:t>Laiptiniai raumenys – Trys giliajame sluoksnyje esantys 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kaklo raumenys</a:t>
            </a:r>
          </a:p>
          <a:p>
            <a:r>
              <a:rPr lang="lt-LT" dirty="0" smtClean="0"/>
              <a:t>Jie sujungia </a:t>
            </a:r>
            <a:r>
              <a:rPr lang="lt-LT" dirty="0" smtClean="0"/>
              <a:t>viršutinius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šonkaulius su </a:t>
            </a:r>
            <a:r>
              <a:rPr lang="lt-LT" dirty="0" smtClean="0"/>
              <a:t>kaklo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slanksteliais.</a:t>
            </a:r>
            <a:endParaRPr lang="lt-LT" dirty="0"/>
          </a:p>
        </p:txBody>
      </p:sp>
      <p:pic>
        <p:nvPicPr>
          <p:cNvPr id="2050" name="Picture 2" descr="Scalene - Physi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56505"/>
            <a:ext cx="2840860" cy="30728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</a:t>
            </a:r>
            <a:r>
              <a:rPr lang="lt-LT" sz="2800" i="1" dirty="0" smtClean="0">
                <a:solidFill>
                  <a:srgbClr val="FF0000"/>
                </a:solidFill>
              </a:rPr>
              <a:t>pradžia</a:t>
            </a:r>
            <a:endParaRPr lang="lt-LT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Priekinis laiptinis raumuo</a:t>
            </a:r>
          </a:p>
          <a:p>
            <a:pPr>
              <a:buNone/>
            </a:pPr>
            <a:r>
              <a:rPr lang="lt-LT" dirty="0" smtClean="0"/>
              <a:t>Kaklo slankstelių, išskyrus atlantą ir ašį, skersinės ataugos – </a:t>
            </a:r>
            <a:r>
              <a:rPr lang="lt-LT" i="1" dirty="0" smtClean="0"/>
              <a:t>processus transversi vertebrarum cervicalium C3-C7</a:t>
            </a:r>
            <a:endParaRPr lang="lt-LT" dirty="0" smtClean="0"/>
          </a:p>
          <a:p>
            <a:r>
              <a:rPr lang="lt-LT" dirty="0" smtClean="0">
                <a:solidFill>
                  <a:srgbClr val="FF0000"/>
                </a:solidFill>
              </a:rPr>
              <a:t>Vidurinis laiptinis raumuo</a:t>
            </a:r>
          </a:p>
          <a:p>
            <a:pPr>
              <a:buNone/>
            </a:pPr>
            <a:r>
              <a:rPr lang="lt-LT" dirty="0" smtClean="0"/>
              <a:t>Visų kaklo slankstelių, išskyrus atlantą, skersinės ataugos – </a:t>
            </a:r>
            <a:r>
              <a:rPr lang="lt-LT" i="1" dirty="0" smtClean="0"/>
              <a:t>processus transversi vertebrarum cervicalium C2-C7</a:t>
            </a:r>
            <a:endParaRPr lang="lt-LT" dirty="0" smtClean="0"/>
          </a:p>
          <a:p>
            <a:r>
              <a:rPr lang="lt-LT" dirty="0" smtClean="0">
                <a:solidFill>
                  <a:srgbClr val="FF0000"/>
                </a:solidFill>
              </a:rPr>
              <a:t>Užpakalinis laiptinis raumuo</a:t>
            </a:r>
          </a:p>
          <a:p>
            <a:pPr>
              <a:buNone/>
            </a:pPr>
            <a:r>
              <a:rPr lang="lt-LT" dirty="0" smtClean="0"/>
              <a:t>Trijų apatinių kaklo slankstelių skersinės ataugos – </a:t>
            </a:r>
            <a:r>
              <a:rPr lang="lt-LT" i="1" dirty="0" smtClean="0"/>
              <a:t>processus transversi vertebrarum cervicalium C5-C7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6" name="Picture 2" descr="Scalene 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957"/>
            <a:ext cx="7162800" cy="65324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</a:t>
            </a:r>
            <a:r>
              <a:rPr lang="lt-LT" sz="2800" i="1" dirty="0" smtClean="0">
                <a:solidFill>
                  <a:srgbClr val="00B0F0"/>
                </a:solidFill>
              </a:rPr>
              <a:t>pabaiga</a:t>
            </a:r>
            <a:endParaRPr lang="lt-LT" sz="28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B0F0"/>
                </a:solidFill>
              </a:rPr>
              <a:t>Priekinis laiptinis raumuo</a:t>
            </a:r>
          </a:p>
          <a:p>
            <a:pPr>
              <a:buNone/>
            </a:pPr>
            <a:r>
              <a:rPr lang="lt-LT" dirty="0" smtClean="0"/>
              <a:t>I šonkaulio viršutinis paviršius – </a:t>
            </a:r>
            <a:r>
              <a:rPr lang="lt-LT" i="1" dirty="0" smtClean="0"/>
              <a:t>facies superior costae I</a:t>
            </a:r>
            <a:endParaRPr lang="lt-LT" dirty="0" smtClean="0"/>
          </a:p>
          <a:p>
            <a:r>
              <a:rPr lang="lt-LT" dirty="0" smtClean="0">
                <a:solidFill>
                  <a:srgbClr val="00B0F0"/>
                </a:solidFill>
              </a:rPr>
              <a:t>Vidurinis laiptinis raumuo</a:t>
            </a:r>
          </a:p>
          <a:p>
            <a:pPr>
              <a:buNone/>
            </a:pPr>
            <a:r>
              <a:rPr lang="lt-LT" dirty="0" smtClean="0"/>
              <a:t>I šonkaulio viršutinis paviršius – </a:t>
            </a:r>
            <a:r>
              <a:rPr lang="lt-LT" i="1" dirty="0" smtClean="0"/>
              <a:t>facies superior costae I</a:t>
            </a:r>
            <a:endParaRPr lang="lt-LT" dirty="0" smtClean="0"/>
          </a:p>
          <a:p>
            <a:r>
              <a:rPr lang="lt-LT" dirty="0" smtClean="0">
                <a:solidFill>
                  <a:srgbClr val="00B0F0"/>
                </a:solidFill>
              </a:rPr>
              <a:t>Užpakalinis laiptinis raumuo</a:t>
            </a:r>
          </a:p>
          <a:p>
            <a:pPr>
              <a:buNone/>
            </a:pPr>
            <a:r>
              <a:rPr lang="lt-LT" dirty="0" smtClean="0"/>
              <a:t>II šonkaulio išorinis paviršius – </a:t>
            </a:r>
            <a:r>
              <a:rPr lang="lt-LT" i="1" dirty="0" smtClean="0"/>
              <a:t>facies externa costae II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2" descr="Scalene 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957"/>
            <a:ext cx="7162800" cy="6532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i="1" dirty="0" smtClean="0">
                <a:solidFill>
                  <a:srgbClr val="00B050"/>
                </a:solidFill>
              </a:rPr>
              <a:t>inervacija</a:t>
            </a:r>
            <a:endParaRPr lang="lt-LT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Priekinis laiptinis raumuo</a:t>
            </a:r>
          </a:p>
          <a:p>
            <a:pPr>
              <a:buNone/>
            </a:pPr>
            <a:r>
              <a:rPr lang="lt-LT" dirty="0" smtClean="0">
                <a:solidFill>
                  <a:srgbClr val="00B050"/>
                </a:solidFill>
              </a:rPr>
              <a:t>C4-C6</a:t>
            </a:r>
            <a:r>
              <a:rPr lang="lt-LT" dirty="0" smtClean="0"/>
              <a:t> kaklinių nervų užpakalinės šakos – </a:t>
            </a:r>
            <a:r>
              <a:rPr lang="lt-LT" i="1" dirty="0" smtClean="0"/>
              <a:t>rami dorsales nervorum cervicalium C4-C6</a:t>
            </a:r>
            <a:endParaRPr lang="lt-LT" dirty="0" smtClean="0"/>
          </a:p>
          <a:p>
            <a:r>
              <a:rPr lang="lt-LT" dirty="0" smtClean="0"/>
              <a:t>Vidurinis laiptinis raumuo</a:t>
            </a:r>
          </a:p>
          <a:p>
            <a:pPr>
              <a:buNone/>
            </a:pPr>
            <a:r>
              <a:rPr lang="lt-LT" dirty="0" smtClean="0">
                <a:solidFill>
                  <a:srgbClr val="00B050"/>
                </a:solidFill>
              </a:rPr>
              <a:t>C3-C8</a:t>
            </a:r>
            <a:r>
              <a:rPr lang="lt-LT" dirty="0" smtClean="0"/>
              <a:t> kaklinių nervų užpakalinės šakos – </a:t>
            </a:r>
            <a:r>
              <a:rPr lang="lt-LT" i="1" dirty="0" smtClean="0"/>
              <a:t>rami dorsales nervorum cervicalium C3-C8</a:t>
            </a:r>
            <a:endParaRPr lang="lt-LT" dirty="0" smtClean="0"/>
          </a:p>
          <a:p>
            <a:r>
              <a:rPr lang="lt-LT" dirty="0" smtClean="0"/>
              <a:t>Užpakalinis laiptinis raumuo</a:t>
            </a:r>
          </a:p>
          <a:p>
            <a:pPr>
              <a:buNone/>
            </a:pPr>
            <a:r>
              <a:rPr lang="lt-LT" dirty="0" smtClean="0">
                <a:solidFill>
                  <a:srgbClr val="00B050"/>
                </a:solidFill>
              </a:rPr>
              <a:t>C6-C8</a:t>
            </a:r>
            <a:r>
              <a:rPr lang="lt-LT" dirty="0" smtClean="0"/>
              <a:t> kaklinių nervų užpakalinės šakos – </a:t>
            </a:r>
            <a:r>
              <a:rPr lang="lt-LT" i="1" dirty="0" smtClean="0"/>
              <a:t>rami dorsales nervorum cervicalium C6-C</a:t>
            </a:r>
            <a:r>
              <a:rPr lang="lt-LT" dirty="0" smtClean="0"/>
              <a:t>8</a:t>
            </a:r>
          </a:p>
          <a:p>
            <a:endParaRPr lang="lt-L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58" name="Picture 2" descr="Clinical Anatomy of the Brachial Plexus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7780605" cy="5495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kraujotaka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>
                <a:solidFill>
                  <a:srgbClr val="C00000"/>
                </a:solidFill>
              </a:rPr>
              <a:t>Priekinis laiptinis raumuo</a:t>
            </a:r>
          </a:p>
          <a:p>
            <a:pPr>
              <a:buNone/>
            </a:pPr>
            <a:r>
              <a:rPr lang="lt-LT" dirty="0" smtClean="0"/>
              <a:t>Kylančioji kaklo arterija – </a:t>
            </a:r>
            <a:r>
              <a:rPr lang="lt-LT" i="1" dirty="0" smtClean="0"/>
              <a:t>arteria cervicalis ascendens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Apatinė skydliaukės arterija – </a:t>
            </a:r>
            <a:r>
              <a:rPr lang="lt-LT" i="1" dirty="0" smtClean="0"/>
              <a:t>arteria thyroidea inferior</a:t>
            </a:r>
            <a:endParaRPr lang="lt-LT" dirty="0" smtClean="0"/>
          </a:p>
          <a:p>
            <a:r>
              <a:rPr lang="lt-LT" dirty="0" smtClean="0">
                <a:solidFill>
                  <a:srgbClr val="C00000"/>
                </a:solidFill>
              </a:rPr>
              <a:t>Vidurinis laiptinis raumuo</a:t>
            </a:r>
          </a:p>
          <a:p>
            <a:pPr>
              <a:buNone/>
            </a:pPr>
            <a:r>
              <a:rPr lang="lt-LT" dirty="0" smtClean="0"/>
              <a:t>Gilioji kaklo arterija – </a:t>
            </a:r>
            <a:r>
              <a:rPr lang="lt-LT" i="1" dirty="0" smtClean="0"/>
              <a:t>arteria cervicalis profunda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Slankstelinė arterija – </a:t>
            </a:r>
            <a:r>
              <a:rPr lang="lt-LT" i="1" dirty="0" smtClean="0"/>
              <a:t>arteria vertebralis</a:t>
            </a:r>
            <a:endParaRPr lang="lt-LT" dirty="0" smtClean="0"/>
          </a:p>
          <a:p>
            <a:r>
              <a:rPr lang="lt-LT" dirty="0" smtClean="0">
                <a:solidFill>
                  <a:srgbClr val="C00000"/>
                </a:solidFill>
              </a:rPr>
              <a:t>Užpakalinis laiptinis raumuo</a:t>
            </a:r>
          </a:p>
          <a:p>
            <a:pPr>
              <a:buNone/>
            </a:pPr>
            <a:r>
              <a:rPr lang="lt-LT" dirty="0" smtClean="0"/>
              <a:t>Gilioji kaklo arterija – </a:t>
            </a:r>
            <a:r>
              <a:rPr lang="lt-LT" i="1" dirty="0" smtClean="0"/>
              <a:t>arteria cervicalis profund</a:t>
            </a:r>
            <a:r>
              <a:rPr lang="lt-LT" dirty="0" smtClean="0"/>
              <a:t>a</a:t>
            </a:r>
          </a:p>
          <a:p>
            <a:pPr>
              <a:buNone/>
            </a:pPr>
            <a:r>
              <a:rPr lang="lt-LT" dirty="0" smtClean="0"/>
              <a:t>Skersinė kaklo arterija – </a:t>
            </a:r>
            <a:r>
              <a:rPr lang="lt-LT" i="1" dirty="0" smtClean="0"/>
              <a:t>arteria transversa colli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Užpakalinė tarpšonkaulinė arterija – </a:t>
            </a:r>
            <a:r>
              <a:rPr lang="lt-LT" i="1" dirty="0" smtClean="0"/>
              <a:t>arteria intercostalis posterior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169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LAIPTINIAI RAUMENYS m. Scalenus anterior, medius, posterior</vt:lpstr>
      <vt:lpstr>Laiptiniai raumenys: Priekinis laiptinis raumuo – musculus scalenus anterior Vidurinis laiptinis raumuo – musculus scalenus medius Užpakalinis laiptinis raumuo – musculus scalenus posterior </vt:lpstr>
      <vt:lpstr>Prisitvirtinimas pradžia</vt:lpstr>
      <vt:lpstr>Slide 4</vt:lpstr>
      <vt:lpstr>Prisitvirtinimas pabaiga</vt:lpstr>
      <vt:lpstr>Slide 6</vt:lpstr>
      <vt:lpstr>inervacija</vt:lpstr>
      <vt:lpstr>Slide 8</vt:lpstr>
      <vt:lpstr>kraujotaka</vt:lpstr>
      <vt:lpstr>Slide 10</vt:lpstr>
      <vt:lpstr>funkcija</vt:lpstr>
      <vt:lpstr>Funkcija </vt:lpstr>
      <vt:lpstr>Trigeriniai taškai</vt:lpstr>
      <vt:lpstr>masažas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LAIPTINIAI RAUMENYS m. Scalenus anterior, medius, posterior</dc:title>
  <dc:creator>vlads</dc:creator>
  <cp:lastModifiedBy>HP</cp:lastModifiedBy>
  <cp:revision>7</cp:revision>
  <dcterms:created xsi:type="dcterms:W3CDTF">2006-08-16T00:00:00Z</dcterms:created>
  <dcterms:modified xsi:type="dcterms:W3CDTF">2020-05-26T03:31:47Z</dcterms:modified>
</cp:coreProperties>
</file>