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4" r:id="rId8"/>
    <p:sldId id="262" r:id="rId9"/>
    <p:sldId id="263"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1D8BD707-D9CF-40AE-B4C6-C98DA3205C09}" type="datetimeFigureOut">
              <a:rPr lang="en-US" smtClean="0"/>
              <a:pPr/>
              <a:t>1/14/2021</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1D8BD707-D9CF-40AE-B4C6-C98DA3205C09}" type="datetimeFigureOut">
              <a:rPr lang="en-US" smtClean="0"/>
              <a:pPr/>
              <a:t>1/14/2021</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1D8BD707-D9CF-40AE-B4C6-C98DA3205C09}" type="datetimeFigureOut">
              <a:rPr lang="en-US" smtClean="0"/>
              <a:pPr/>
              <a:t>1/14/2021</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1/14/2021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1D8BD707-D9CF-40AE-B4C6-C98DA3205C09}" type="datetimeFigureOut">
              <a:rPr lang="en-US" smtClean="0"/>
              <a:pPr/>
              <a:t>1/14/2021</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youtu.be/oDhv9EJ9gf8"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lt-LT" dirty="0" smtClean="0"/>
              <a:t>Nugaros platusis raumuo</a:t>
            </a:r>
            <a:br>
              <a:rPr lang="lt-LT" dirty="0" smtClean="0"/>
            </a:br>
            <a:r>
              <a:rPr lang="lt-LT" sz="2400" i="1" dirty="0" smtClean="0"/>
              <a:t>m</a:t>
            </a:r>
            <a:r>
              <a:rPr lang="lt-LT" sz="2800" i="1" dirty="0" smtClean="0"/>
              <a:t>.</a:t>
            </a:r>
            <a:r>
              <a:rPr lang="lt-LT" sz="2400" i="1" dirty="0" smtClean="0"/>
              <a:t>latissimus dorsi</a:t>
            </a:r>
            <a:endParaRPr lang="lt-LT" i="1" dirty="0"/>
          </a:p>
        </p:txBody>
      </p:sp>
      <p:sp>
        <p:nvSpPr>
          <p:cNvPr id="3" name="Subtitle 2"/>
          <p:cNvSpPr>
            <a:spLocks noGrp="1"/>
          </p:cNvSpPr>
          <p:nvPr>
            <p:ph type="subTitle" idx="1"/>
          </p:nvPr>
        </p:nvSpPr>
        <p:spPr>
          <a:xfrm>
            <a:off x="3354442" y="5334000"/>
            <a:ext cx="5114778" cy="990600"/>
          </a:xfrm>
        </p:spPr>
        <p:txBody>
          <a:bodyPr/>
          <a:lstStyle/>
          <a:p>
            <a:r>
              <a:rPr lang="lt-LT" dirty="0" smtClean="0"/>
              <a:t>Parengė: V. Stankevičius</a:t>
            </a:r>
          </a:p>
          <a:p>
            <a:r>
              <a:rPr lang="lt-LT" smtClean="0"/>
              <a:t>VPVPMC </a:t>
            </a:r>
            <a:r>
              <a:rPr lang="lt-LT" smtClean="0"/>
              <a:t>mokytojas</a:t>
            </a:r>
            <a:endParaRPr lang="lt-LT" dirty="0"/>
          </a:p>
        </p:txBody>
      </p:sp>
      <p:pic>
        <p:nvPicPr>
          <p:cNvPr id="13314" name="Picture 2" descr="Latissimus dorsi muscle: Anatomy, origins and actions | Kenhub"/>
          <p:cNvPicPr>
            <a:picLocks noChangeAspect="1" noChangeArrowheads="1"/>
          </p:cNvPicPr>
          <p:nvPr/>
        </p:nvPicPr>
        <p:blipFill>
          <a:blip r:embed="rId2"/>
          <a:srcRect/>
          <a:stretch>
            <a:fillRect/>
          </a:stretch>
        </p:blipFill>
        <p:spPr bwMode="auto">
          <a:xfrm>
            <a:off x="609600" y="2362200"/>
            <a:ext cx="4068762" cy="4068763"/>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Nugaros masažas</a:t>
            </a:r>
            <a:endParaRPr lang="lt-LT" dirty="0"/>
          </a:p>
        </p:txBody>
      </p:sp>
      <p:sp>
        <p:nvSpPr>
          <p:cNvPr id="3" name="Content Placeholder 2"/>
          <p:cNvSpPr>
            <a:spLocks noGrp="1"/>
          </p:cNvSpPr>
          <p:nvPr>
            <p:ph idx="1"/>
          </p:nvPr>
        </p:nvSpPr>
        <p:spPr/>
        <p:txBody>
          <a:bodyPr/>
          <a:lstStyle/>
          <a:p>
            <a:r>
              <a:rPr lang="lt-LT" dirty="0" smtClean="0"/>
              <a:t>https://youtu.be/TYzGW7I0OD8</a:t>
            </a:r>
            <a:endParaRPr lang="lt-LT" dirty="0"/>
          </a:p>
        </p:txBody>
      </p:sp>
      <p:sp>
        <p:nvSpPr>
          <p:cNvPr id="23554" name="AutoShape 2"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Tempimas ir pir</a:t>
            </a:r>
            <a:endParaRPr lang="lt-LT" dirty="0"/>
          </a:p>
        </p:txBody>
      </p:sp>
      <p:sp>
        <p:nvSpPr>
          <p:cNvPr id="3" name="Content Placeholder 2"/>
          <p:cNvSpPr>
            <a:spLocks noGrp="1"/>
          </p:cNvSpPr>
          <p:nvPr>
            <p:ph idx="1"/>
          </p:nvPr>
        </p:nvSpPr>
        <p:spPr/>
        <p:txBody>
          <a:bodyPr/>
          <a:lstStyle/>
          <a:p>
            <a:r>
              <a:rPr lang="lt-LT" dirty="0" smtClean="0"/>
              <a:t>https://youtu.be/3wBWWs54vPE</a:t>
            </a:r>
            <a:endParaRPr lang="lt-LT" dirty="0"/>
          </a:p>
        </p:txBody>
      </p:sp>
      <p:sp>
        <p:nvSpPr>
          <p:cNvPr id="22530" name="AutoShape 2" descr="Pin on Mass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2532" name="AutoShape 4" descr="Pin on Massag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2534" name="Picture 6" descr="Pin on Massage"/>
          <p:cNvPicPr>
            <a:picLocks noChangeAspect="1" noChangeArrowheads="1"/>
          </p:cNvPicPr>
          <p:nvPr/>
        </p:nvPicPr>
        <p:blipFill>
          <a:blip r:embed="rId2"/>
          <a:srcRect/>
          <a:stretch>
            <a:fillRect/>
          </a:stretch>
        </p:blipFill>
        <p:spPr bwMode="auto">
          <a:xfrm>
            <a:off x="4343400" y="2209800"/>
            <a:ext cx="3589867" cy="4495800"/>
          </a:xfrm>
          <a:prstGeom prst="rect">
            <a:avLst/>
          </a:prstGeom>
          <a:noFill/>
        </p:spPr>
      </p:pic>
      <p:sp>
        <p:nvSpPr>
          <p:cNvPr id="22536" name="AutoShape 8"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2538" name="AutoShape 10"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2540" name="AutoShape 12"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2542" name="AutoShape 14"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2544" name="AutoShape 16"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sp>
        <p:nvSpPr>
          <p:cNvPr id="22546" name="AutoShape 18" descr="4 Ways to Stretch Your Latissimus Dorsi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lt-LT"/>
          </a:p>
        </p:txBody>
      </p:sp>
      <p:pic>
        <p:nvPicPr>
          <p:cNvPr id="22548" name="Picture 20" descr="Three Stretches for Latissimus Dorsi &amp; Teres Major – Massage For ..."/>
          <p:cNvPicPr>
            <a:picLocks noChangeAspect="1" noChangeArrowheads="1"/>
          </p:cNvPicPr>
          <p:nvPr/>
        </p:nvPicPr>
        <p:blipFill>
          <a:blip r:embed="rId3"/>
          <a:srcRect/>
          <a:stretch>
            <a:fillRect/>
          </a:stretch>
        </p:blipFill>
        <p:spPr bwMode="auto">
          <a:xfrm>
            <a:off x="457200" y="4495800"/>
            <a:ext cx="3965575" cy="2081927"/>
          </a:xfrm>
          <a:prstGeom prst="rect">
            <a:avLst/>
          </a:prstGeom>
          <a:noFill/>
        </p:spPr>
      </p:pic>
      <p:pic>
        <p:nvPicPr>
          <p:cNvPr id="1026" name="Picture 2" descr="Assisted Oblique And Latissimus Dorsi Stretch On Stability Ball"/>
          <p:cNvPicPr>
            <a:picLocks noChangeAspect="1" noChangeArrowheads="1"/>
          </p:cNvPicPr>
          <p:nvPr/>
        </p:nvPicPr>
        <p:blipFill>
          <a:blip r:embed="rId4"/>
          <a:srcRect/>
          <a:stretch>
            <a:fillRect/>
          </a:stretch>
        </p:blipFill>
        <p:spPr bwMode="auto">
          <a:xfrm>
            <a:off x="1066800" y="2133600"/>
            <a:ext cx="2224087" cy="2224088"/>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Nugaros platusis raumuo</a:t>
            </a:r>
            <a:endParaRPr lang="lt-LT" dirty="0"/>
          </a:p>
        </p:txBody>
      </p:sp>
      <p:sp>
        <p:nvSpPr>
          <p:cNvPr id="3" name="Content Placeholder 2"/>
          <p:cNvSpPr>
            <a:spLocks noGrp="1"/>
          </p:cNvSpPr>
          <p:nvPr>
            <p:ph idx="1"/>
          </p:nvPr>
        </p:nvSpPr>
        <p:spPr/>
        <p:txBody>
          <a:bodyPr>
            <a:normAutofit/>
          </a:bodyPr>
          <a:lstStyle/>
          <a:p>
            <a:r>
              <a:rPr lang="lt-LT" sz="1200" dirty="0" smtClean="0"/>
              <a:t>Platusis nugaros raumuo yra plokščias trikampis raumuo, iš nugaros dengiantis juosmenį ir iš šonų apatinę krūtinės ląstos dalį. Prisitvirtinęs prie stuburo jis kyla įstrižai aukštyn ir, palaipsniui siaurėdamas, prisitvirtina prie žasto. Ypač išsivystęs irkluotojų, plaukikų, gimnastų, slidininkų.</a:t>
            </a:r>
            <a:endParaRPr lang="lt-LT" sz="1200" dirty="0"/>
          </a:p>
        </p:txBody>
      </p:sp>
      <p:pic>
        <p:nvPicPr>
          <p:cNvPr id="14338" name="Picture 2" descr="Latissimus Dorsi - Medical Art Library"/>
          <p:cNvPicPr>
            <a:picLocks noChangeAspect="1" noChangeArrowheads="1"/>
          </p:cNvPicPr>
          <p:nvPr/>
        </p:nvPicPr>
        <p:blipFill>
          <a:blip r:embed="rId2"/>
          <a:srcRect/>
          <a:stretch>
            <a:fillRect/>
          </a:stretch>
        </p:blipFill>
        <p:spPr bwMode="auto">
          <a:xfrm>
            <a:off x="3810000" y="2514600"/>
            <a:ext cx="4343400" cy="4343400"/>
          </a:xfrm>
          <a:prstGeom prst="rect">
            <a:avLst/>
          </a:prstGeom>
          <a:noFill/>
        </p:spPr>
      </p:pic>
      <p:pic>
        <p:nvPicPr>
          <p:cNvPr id="14340" name="Picture 4" descr="Latissimus dorsi muscle Stock Illustration | mm201006 | Fotosearch"/>
          <p:cNvPicPr>
            <a:picLocks noChangeAspect="1" noChangeArrowheads="1"/>
          </p:cNvPicPr>
          <p:nvPr/>
        </p:nvPicPr>
        <p:blipFill>
          <a:blip r:embed="rId3"/>
          <a:srcRect/>
          <a:stretch>
            <a:fillRect/>
          </a:stretch>
        </p:blipFill>
        <p:spPr bwMode="auto">
          <a:xfrm>
            <a:off x="685800" y="2590800"/>
            <a:ext cx="2933700" cy="44767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Prisitvirtinimas </a:t>
            </a:r>
            <a:r>
              <a:rPr lang="lt-LT" sz="2800" dirty="0" smtClean="0">
                <a:solidFill>
                  <a:srgbClr val="FF0000"/>
                </a:solidFill>
              </a:rPr>
              <a:t>pradžia</a:t>
            </a:r>
            <a:endParaRPr lang="lt-LT" sz="2800" dirty="0">
              <a:solidFill>
                <a:srgbClr val="FF0000"/>
              </a:solidFill>
            </a:endParaRPr>
          </a:p>
        </p:txBody>
      </p:sp>
      <p:sp>
        <p:nvSpPr>
          <p:cNvPr id="3" name="Content Placeholder 2"/>
          <p:cNvSpPr>
            <a:spLocks noGrp="1"/>
          </p:cNvSpPr>
          <p:nvPr>
            <p:ph idx="1"/>
          </p:nvPr>
        </p:nvSpPr>
        <p:spPr/>
        <p:txBody>
          <a:bodyPr/>
          <a:lstStyle/>
          <a:p>
            <a:r>
              <a:rPr lang="lt-LT" dirty="0" smtClean="0"/>
              <a:t>Kryžkaulio nugarinis paviršius – </a:t>
            </a:r>
            <a:r>
              <a:rPr lang="lt-LT" i="1" dirty="0" smtClean="0"/>
              <a:t>facies dorsalis ossis sacralis</a:t>
            </a:r>
            <a:endParaRPr lang="lt-LT" dirty="0" smtClean="0"/>
          </a:p>
          <a:p>
            <a:r>
              <a:rPr lang="lt-LT" dirty="0" smtClean="0"/>
              <a:t>Klubakaulio skiauterė – </a:t>
            </a:r>
            <a:r>
              <a:rPr lang="lt-LT" i="1" dirty="0" smtClean="0"/>
              <a:t>crista iliaca</a:t>
            </a:r>
            <a:endParaRPr lang="lt-LT" dirty="0" smtClean="0"/>
          </a:p>
          <a:p>
            <a:r>
              <a:rPr lang="lt-LT" dirty="0" smtClean="0"/>
              <a:t>Visų juosmens slankstelių keterinės ataugos – </a:t>
            </a:r>
            <a:r>
              <a:rPr lang="lt-LT" i="1" dirty="0" smtClean="0"/>
              <a:t>processus spinosi vertebrarum lumbalium L1-L5</a:t>
            </a:r>
            <a:endParaRPr lang="lt-LT" dirty="0" smtClean="0"/>
          </a:p>
          <a:p>
            <a:r>
              <a:rPr lang="lt-LT" dirty="0" smtClean="0"/>
              <a:t>Pusės apatinių krūtinės slankstelių keterinės ataugos – </a:t>
            </a:r>
            <a:r>
              <a:rPr lang="lt-LT" i="1" dirty="0" smtClean="0"/>
              <a:t>processus spinosi vertebrarum thoracicarum T7-T12</a:t>
            </a:r>
            <a:endParaRPr lang="lt-LT" dirty="0" smtClean="0"/>
          </a:p>
          <a:p>
            <a:r>
              <a:rPr lang="lt-LT" dirty="0" smtClean="0"/>
              <a:t>Trys apatiniai šonkauliai – </a:t>
            </a:r>
            <a:r>
              <a:rPr lang="lt-LT" i="1" dirty="0" smtClean="0"/>
              <a:t>costae X-XII</a:t>
            </a:r>
            <a:endParaRPr lang="lt-LT" dirty="0" smtClean="0"/>
          </a:p>
          <a:p>
            <a:endParaRPr lang="lt-L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Prisitvirtinimas </a:t>
            </a:r>
            <a:r>
              <a:rPr lang="lt-LT" dirty="0" smtClean="0">
                <a:solidFill>
                  <a:srgbClr val="00B0F0"/>
                </a:solidFill>
              </a:rPr>
              <a:t>pabaiga</a:t>
            </a:r>
            <a:endParaRPr lang="lt-LT" dirty="0">
              <a:solidFill>
                <a:srgbClr val="00B0F0"/>
              </a:solidFill>
            </a:endParaRPr>
          </a:p>
        </p:txBody>
      </p:sp>
      <p:sp>
        <p:nvSpPr>
          <p:cNvPr id="3" name="Content Placeholder 2"/>
          <p:cNvSpPr>
            <a:spLocks noGrp="1"/>
          </p:cNvSpPr>
          <p:nvPr>
            <p:ph idx="1"/>
          </p:nvPr>
        </p:nvSpPr>
        <p:spPr/>
        <p:txBody>
          <a:bodyPr>
            <a:normAutofit/>
          </a:bodyPr>
          <a:lstStyle/>
          <a:p>
            <a:r>
              <a:rPr lang="lt-LT" sz="2000" dirty="0" smtClean="0"/>
              <a:t>Žastikaulio mažojo gumburėlio skiauterė – </a:t>
            </a:r>
            <a:r>
              <a:rPr lang="lt-LT" sz="2000" i="1" dirty="0" smtClean="0"/>
              <a:t>crista tuberculi minoris humeri</a:t>
            </a:r>
            <a:endParaRPr lang="lt-LT" sz="2000" dirty="0"/>
          </a:p>
        </p:txBody>
      </p:sp>
      <p:pic>
        <p:nvPicPr>
          <p:cNvPr id="15362" name="Picture 2" descr="Latissimus Dorsi Origin and Insertion - L3 Anatomy and Physiology Exam"/>
          <p:cNvPicPr>
            <a:picLocks noChangeAspect="1" noChangeArrowheads="1"/>
          </p:cNvPicPr>
          <p:nvPr/>
        </p:nvPicPr>
        <p:blipFill>
          <a:blip r:embed="rId2"/>
          <a:srcRect/>
          <a:stretch>
            <a:fillRect/>
          </a:stretch>
        </p:blipFill>
        <p:spPr bwMode="auto">
          <a:xfrm>
            <a:off x="3581400" y="2209800"/>
            <a:ext cx="4143375" cy="42862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dirty="0" smtClean="0"/>
              <a:t>Inervacija</a:t>
            </a:r>
            <a:endParaRPr lang="lt-LT" dirty="0"/>
          </a:p>
        </p:txBody>
      </p:sp>
      <p:sp>
        <p:nvSpPr>
          <p:cNvPr id="3" name="Content Placeholder 2"/>
          <p:cNvSpPr>
            <a:spLocks noGrp="1"/>
          </p:cNvSpPr>
          <p:nvPr>
            <p:ph idx="1"/>
          </p:nvPr>
        </p:nvSpPr>
        <p:spPr/>
        <p:txBody>
          <a:bodyPr/>
          <a:lstStyle/>
          <a:p>
            <a:r>
              <a:rPr lang="lt-LT" dirty="0" smtClean="0"/>
              <a:t>Petinio rezginio C6-C8 krūtininis nugaros nervas – </a:t>
            </a:r>
            <a:r>
              <a:rPr lang="lt-LT" i="1" dirty="0" smtClean="0"/>
              <a:t>nervus thoracodorsalis</a:t>
            </a:r>
            <a:endParaRPr lang="lt-LT" dirty="0"/>
          </a:p>
        </p:txBody>
      </p:sp>
      <p:pic>
        <p:nvPicPr>
          <p:cNvPr id="17410" name="Picture 2" descr="Figure, The figure shows the thoracodorsal...] - StatPearls - NCBI ..."/>
          <p:cNvPicPr>
            <a:picLocks noChangeAspect="1" noChangeArrowheads="1"/>
          </p:cNvPicPr>
          <p:nvPr/>
        </p:nvPicPr>
        <p:blipFill>
          <a:blip r:embed="rId2"/>
          <a:srcRect/>
          <a:stretch>
            <a:fillRect/>
          </a:stretch>
        </p:blipFill>
        <p:spPr bwMode="auto">
          <a:xfrm>
            <a:off x="2514600" y="3048000"/>
            <a:ext cx="4514850" cy="3219451"/>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lt-LT" dirty="0" smtClean="0"/>
              <a:t>kraujotaka</a:t>
            </a:r>
            <a:endParaRPr lang="lt-LT" dirty="0"/>
          </a:p>
        </p:txBody>
      </p:sp>
      <p:sp>
        <p:nvSpPr>
          <p:cNvPr id="3" name="Content Placeholder 2"/>
          <p:cNvSpPr>
            <a:spLocks noGrp="1"/>
          </p:cNvSpPr>
          <p:nvPr>
            <p:ph idx="1"/>
          </p:nvPr>
        </p:nvSpPr>
        <p:spPr/>
        <p:txBody>
          <a:bodyPr/>
          <a:lstStyle/>
          <a:p>
            <a:r>
              <a:rPr lang="lt-LT" dirty="0" smtClean="0"/>
              <a:t>Krūtininė nugaros arterija – </a:t>
            </a:r>
            <a:r>
              <a:rPr lang="lt-LT" i="1" dirty="0" smtClean="0"/>
              <a:t>arteria thoracodorsalis</a:t>
            </a:r>
            <a:endParaRPr lang="lt-LT" dirty="0"/>
          </a:p>
        </p:txBody>
      </p:sp>
      <p:pic>
        <p:nvPicPr>
          <p:cNvPr id="18434" name="Picture 2" descr="Latissimus Dorsi Flap | Pocket Dentistry"/>
          <p:cNvPicPr>
            <a:picLocks noChangeAspect="1" noChangeArrowheads="1"/>
          </p:cNvPicPr>
          <p:nvPr/>
        </p:nvPicPr>
        <p:blipFill>
          <a:blip r:embed="rId2"/>
          <a:srcRect/>
          <a:stretch>
            <a:fillRect/>
          </a:stretch>
        </p:blipFill>
        <p:spPr bwMode="auto">
          <a:xfrm>
            <a:off x="4953000" y="2895600"/>
            <a:ext cx="3143250" cy="3581400"/>
          </a:xfrm>
          <a:prstGeom prst="rect">
            <a:avLst/>
          </a:prstGeom>
          <a:noFill/>
        </p:spPr>
      </p:pic>
      <p:pic>
        <p:nvPicPr>
          <p:cNvPr id="18436" name="Picture 4" descr="The game triple h theme song lyrics, dumbbell exercises back pain ..."/>
          <p:cNvPicPr>
            <a:picLocks noChangeAspect="1" noChangeArrowheads="1"/>
          </p:cNvPicPr>
          <p:nvPr/>
        </p:nvPicPr>
        <p:blipFill>
          <a:blip r:embed="rId3"/>
          <a:srcRect/>
          <a:stretch>
            <a:fillRect/>
          </a:stretch>
        </p:blipFill>
        <p:spPr bwMode="auto">
          <a:xfrm>
            <a:off x="381000" y="2971800"/>
            <a:ext cx="4038600" cy="3480539"/>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dirty="0" smtClean="0"/>
              <a:t>Funkcija</a:t>
            </a:r>
            <a:endParaRPr lang="lt-LT" dirty="0"/>
          </a:p>
        </p:txBody>
      </p:sp>
      <p:sp>
        <p:nvSpPr>
          <p:cNvPr id="3" name="Content Placeholder 2"/>
          <p:cNvSpPr>
            <a:spLocks noGrp="1"/>
          </p:cNvSpPr>
          <p:nvPr>
            <p:ph idx="1"/>
          </p:nvPr>
        </p:nvSpPr>
        <p:spPr/>
        <p:txBody>
          <a:bodyPr/>
          <a:lstStyle/>
          <a:p>
            <a:r>
              <a:rPr lang="lt-LT" dirty="0" smtClean="0"/>
              <a:t>Nuleidžia ir traukia atgal pakeltą žastą ir suka jį į vidų (kertant kirviu ar kardu, traukiant irklą).</a:t>
            </a:r>
          </a:p>
          <a:p>
            <a:r>
              <a:rPr lang="lt-LT" dirty="0" smtClean="0"/>
              <a:t>Prie liemens pritraukia atitrauktą žastą.</a:t>
            </a:r>
          </a:p>
          <a:p>
            <a:r>
              <a:rPr lang="lt-LT" dirty="0" smtClean="0"/>
              <a:t>Kai žastas fikuostas, kelia liemenį aukštyn (prisitraukiant prie skersinio, žiedų ar lygiagrečių, kopiant virve, atsispiriant slidininko lazda).</a:t>
            </a:r>
          </a:p>
          <a:p>
            <a:r>
              <a:rPr lang="lt-LT" dirty="0" smtClean="0"/>
              <a:t>Kelia apatinius šonkaulius ir padeda forsuotai iškvėpti (čiaudint ar kosint).</a:t>
            </a:r>
          </a:p>
          <a:p>
            <a:endParaRPr lang="lt-LT"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lt-LT" dirty="0" smtClean="0"/>
              <a:t>Funkcija</a:t>
            </a:r>
            <a:endParaRPr lang="lt-LT" dirty="0"/>
          </a:p>
        </p:txBody>
      </p:sp>
      <p:sp>
        <p:nvSpPr>
          <p:cNvPr id="3" name="Content Placeholder 2"/>
          <p:cNvSpPr>
            <a:spLocks noGrp="1"/>
          </p:cNvSpPr>
          <p:nvPr>
            <p:ph idx="1"/>
          </p:nvPr>
        </p:nvSpPr>
        <p:spPr/>
        <p:txBody>
          <a:bodyPr/>
          <a:lstStyle/>
          <a:p>
            <a:r>
              <a:rPr lang="lt-LT" dirty="0" smtClean="0">
                <a:hlinkClick r:id="rId2"/>
              </a:rPr>
              <a:t>https://youtu.be/oDhv9EJ9gf8</a:t>
            </a:r>
            <a:endParaRPr lang="lt-LT" dirty="0" smtClean="0"/>
          </a:p>
          <a:p>
            <a:r>
              <a:rPr lang="lt-LT" dirty="0" smtClean="0"/>
              <a:t>https://youtu.be/45XfmlNz7Bo</a:t>
            </a:r>
            <a:endParaRPr lang="lt-LT" dirty="0"/>
          </a:p>
        </p:txBody>
      </p:sp>
      <p:pic>
        <p:nvPicPr>
          <p:cNvPr id="19458" name="Picture 2" descr="Latissimus Dorsi is the Muscle of the Month at Yoganatomy.com ..."/>
          <p:cNvPicPr>
            <a:picLocks noChangeAspect="1" noChangeArrowheads="1"/>
          </p:cNvPicPr>
          <p:nvPr/>
        </p:nvPicPr>
        <p:blipFill>
          <a:blip r:embed="rId3"/>
          <a:srcRect/>
          <a:stretch>
            <a:fillRect/>
          </a:stretch>
        </p:blipFill>
        <p:spPr bwMode="auto">
          <a:xfrm>
            <a:off x="4197435" y="2895600"/>
            <a:ext cx="3574965" cy="3590925"/>
          </a:xfrm>
          <a:prstGeom prst="rect">
            <a:avLst/>
          </a:prstGeom>
          <a:noFill/>
        </p:spPr>
      </p:pic>
      <p:pic>
        <p:nvPicPr>
          <p:cNvPr id="19460" name="Picture 4" descr="Den Rücken richtig ansteuern"/>
          <p:cNvPicPr>
            <a:picLocks noChangeAspect="1" noChangeArrowheads="1"/>
          </p:cNvPicPr>
          <p:nvPr/>
        </p:nvPicPr>
        <p:blipFill>
          <a:blip r:embed="rId4"/>
          <a:srcRect/>
          <a:stretch>
            <a:fillRect/>
          </a:stretch>
        </p:blipFill>
        <p:spPr bwMode="auto">
          <a:xfrm>
            <a:off x="990600" y="2819400"/>
            <a:ext cx="2114550" cy="35242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smtClean="0"/>
              <a:t>Trigeriniai taškai</a:t>
            </a:r>
            <a:endParaRPr lang="lt-LT" dirty="0"/>
          </a:p>
        </p:txBody>
      </p:sp>
      <p:sp>
        <p:nvSpPr>
          <p:cNvPr id="3" name="Content Placeholder 2"/>
          <p:cNvSpPr>
            <a:spLocks noGrp="1"/>
          </p:cNvSpPr>
          <p:nvPr>
            <p:ph idx="1"/>
          </p:nvPr>
        </p:nvSpPr>
        <p:spPr/>
        <p:txBody>
          <a:bodyPr/>
          <a:lstStyle/>
          <a:p>
            <a:r>
              <a:rPr lang="lt-LT" dirty="0" smtClean="0"/>
              <a:t>https://youtu.be/yLZQBhnVEK0</a:t>
            </a:r>
            <a:endParaRPr lang="lt-LT" dirty="0"/>
          </a:p>
        </p:txBody>
      </p:sp>
      <p:pic>
        <p:nvPicPr>
          <p:cNvPr id="21506" name="Picture 2" descr="Dry Needling for Shoulder Pain - CPD Health Courses Dry Needling ..."/>
          <p:cNvPicPr>
            <a:picLocks noChangeAspect="1" noChangeArrowheads="1"/>
          </p:cNvPicPr>
          <p:nvPr/>
        </p:nvPicPr>
        <p:blipFill>
          <a:blip r:embed="rId2"/>
          <a:srcRect/>
          <a:stretch>
            <a:fillRect/>
          </a:stretch>
        </p:blipFill>
        <p:spPr bwMode="auto">
          <a:xfrm>
            <a:off x="4702225" y="2286000"/>
            <a:ext cx="3165899" cy="4188477"/>
          </a:xfrm>
          <a:prstGeom prst="rect">
            <a:avLst/>
          </a:prstGeom>
          <a:noFill/>
        </p:spPr>
      </p:pic>
      <p:pic>
        <p:nvPicPr>
          <p:cNvPr id="21508" name="Picture 4" descr="Latissimus dorsi - Trigger Point - Learn Muscles"/>
          <p:cNvPicPr>
            <a:picLocks noChangeAspect="1" noChangeArrowheads="1"/>
          </p:cNvPicPr>
          <p:nvPr/>
        </p:nvPicPr>
        <p:blipFill>
          <a:blip r:embed="rId3"/>
          <a:srcRect/>
          <a:stretch>
            <a:fillRect/>
          </a:stretch>
        </p:blipFill>
        <p:spPr bwMode="auto">
          <a:xfrm>
            <a:off x="381000" y="2743200"/>
            <a:ext cx="4346575" cy="331935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70</TotalTime>
  <Words>170</Words>
  <Application>Microsoft Office PowerPoint</Application>
  <PresentationFormat>On-screen Show (4:3)</PresentationFormat>
  <Paragraphs>31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Opulent</vt:lpstr>
      <vt:lpstr>Nugaros platusis raumuo m.latissimus dorsi</vt:lpstr>
      <vt:lpstr>Nugaros platusis raumuo</vt:lpstr>
      <vt:lpstr>Prisitvirtinimas pradžia</vt:lpstr>
      <vt:lpstr>Prisitvirtinimas pabaiga</vt:lpstr>
      <vt:lpstr>Inervacija</vt:lpstr>
      <vt:lpstr>kraujotaka</vt:lpstr>
      <vt:lpstr>Funkcija</vt:lpstr>
      <vt:lpstr>Funkcija</vt:lpstr>
      <vt:lpstr>Trigeriniai taškai</vt:lpstr>
      <vt:lpstr>Nugaros masažas</vt:lpstr>
      <vt:lpstr>Tempimas ir pir</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Nugaros platusis raumuo m.latissimus dorsi</dc:title>
  <dc:creator>vlads</dc:creator>
  <cp:lastModifiedBy>HP</cp:lastModifiedBy>
  <cp:revision>10</cp:revision>
  <dcterms:created xsi:type="dcterms:W3CDTF">2006-08-16T00:00:00Z</dcterms:created>
  <dcterms:modified xsi:type="dcterms:W3CDTF">2021-01-14T07:54:16Z</dcterms:modified>
</cp:coreProperties>
</file>