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ineziterapija24.lt/nugara/keliamasis-mentes-raumuo-musculus-levator-scapula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w29x7Mfp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dgJueAZax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lt-LT" sz="4800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Keliamasis mentės</a:t>
            </a:r>
            <a:br>
              <a:rPr lang="lt-LT" sz="4800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lt-LT" sz="4800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raumuo – musculus</a:t>
            </a:r>
            <a:br>
              <a:rPr lang="lt-LT" sz="4800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lt-LT" sz="4800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levator scapulae</a:t>
            </a:r>
            <a:endParaRPr lang="lt-L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7854696" cy="990600"/>
          </a:xfrm>
        </p:spPr>
        <p:txBody>
          <a:bodyPr/>
          <a:lstStyle/>
          <a:p>
            <a:r>
              <a:rPr lang="lt-LT" dirty="0" smtClean="0"/>
              <a:t>Paruošė: V. Stankevičius</a:t>
            </a:r>
          </a:p>
          <a:p>
            <a:r>
              <a:rPr lang="lt-LT" dirty="0" smtClean="0"/>
              <a:t>VPVPMC mokytojas</a:t>
            </a:r>
          </a:p>
          <a:p>
            <a:endParaRPr lang="lt-LT" dirty="0"/>
          </a:p>
        </p:txBody>
      </p:sp>
      <p:sp>
        <p:nvSpPr>
          <p:cNvPr id="13314" name="AutoShape 2" descr="Peties Raumenys Flashcards by Andrius Jovaisas | Brains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3316" name="AutoShape 4" descr="Peties Raumenys Flashcards by Andrius Jovaisas | Brains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3318" name="AutoShape 6" descr="Peties Raumenys Flashcards by Andrius Jovaisas | Brains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3320" name="Picture 8" descr="Keliamasis mentės raumuo – musculus levator scapula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"/>
            <a:ext cx="23812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Tempimas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endParaRPr lang="lt-LT" dirty="0" smtClean="0">
              <a:hlinkClick r:id="rId2"/>
            </a:endParaRPr>
          </a:p>
          <a:p>
            <a:pPr algn="ctr"/>
            <a:r>
              <a:rPr lang="lt-LT" dirty="0" smtClean="0">
                <a:hlinkClick r:id="rId2"/>
              </a:rPr>
              <a:t>https://youtu.be/w29x7MfpRDs</a:t>
            </a:r>
            <a:endParaRPr lang="lt-LT" dirty="0" smtClean="0"/>
          </a:p>
          <a:p>
            <a:pPr algn="ctr"/>
            <a:r>
              <a:rPr lang="en-US" dirty="0" err="1" smtClean="0"/>
              <a:t>Levator</a:t>
            </a:r>
            <a:r>
              <a:rPr lang="en-US" dirty="0" smtClean="0"/>
              <a:t> scapulae trigger point self-release with hands</a:t>
            </a:r>
            <a:endParaRPr lang="lt-LT" dirty="0" smtClean="0"/>
          </a:p>
          <a:p>
            <a:pPr algn="ctr"/>
            <a:endParaRPr lang="lt-LT" dirty="0" smtClean="0"/>
          </a:p>
          <a:p>
            <a:endParaRPr lang="lt-LT" dirty="0"/>
          </a:p>
        </p:txBody>
      </p:sp>
      <p:pic>
        <p:nvPicPr>
          <p:cNvPr id="34818" name="Picture 2" descr="Muscle Energy Technique - Levator Scapulae – Niel Asher Edu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4764078" cy="3354706"/>
          </a:xfrm>
          <a:prstGeom prst="rect">
            <a:avLst/>
          </a:prstGeom>
          <a:noFill/>
        </p:spPr>
      </p:pic>
      <p:pic>
        <p:nvPicPr>
          <p:cNvPr id="5" name="Picture 2" descr="levator scapulae how to str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2274" y="1066800"/>
            <a:ext cx="2761726" cy="4217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Postizometrine relaksacija mentės keliamojo raumens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https://www.youtube.com/watch?v=naReydQQO9Y</a:t>
            </a:r>
            <a:endParaRPr lang="lt-LT" dirty="0"/>
          </a:p>
        </p:txBody>
      </p:sp>
      <p:pic>
        <p:nvPicPr>
          <p:cNvPr id="3074" name="Picture 2" descr="PIR Levator Scapula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7247466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Mentės keliamojo raumens masažas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https://youtu.be/mJq0C4sAlrI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1800" dirty="0" smtClean="0"/>
              <a:t>Šaltiniai: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>https://www.youtube.com/watch?v=zdgJueAZaxU</a:t>
            </a:r>
            <a:endParaRPr lang="lt-LT" dirty="0" smtClean="0"/>
          </a:p>
          <a:p>
            <a:r>
              <a:rPr lang="lt-LT" dirty="0" smtClean="0"/>
              <a:t>https://youtu.be/mJq0C4sAlrI</a:t>
            </a:r>
          </a:p>
          <a:p>
            <a:r>
              <a:rPr lang="lt-LT" dirty="0" smtClean="0"/>
              <a:t>https://youtu.be/naReydQQO9Y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vieta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5455920"/>
          </a:xfrm>
        </p:spPr>
        <p:txBody>
          <a:bodyPr/>
          <a:lstStyle/>
          <a:p>
            <a:r>
              <a:rPr lang="lt-LT" dirty="0" smtClean="0"/>
              <a:t>Keliamasis mentės raumuo yra užpakalinėje šoninėje kaklo pusėje. Jį uždengia trapecinis ir sukamasis galvos raumenys.</a:t>
            </a:r>
            <a:endParaRPr lang="lt-LT" dirty="0"/>
          </a:p>
        </p:txBody>
      </p:sp>
      <p:pic>
        <p:nvPicPr>
          <p:cNvPr id="26626" name="Picture 2" descr="https://kineziterapija24.lt/wp-content/uploads/250px-Muscle_%C3%A9l%C3%A9vateur_de_la_scap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83408"/>
            <a:ext cx="3524250" cy="332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 </a:t>
            </a:r>
            <a:br>
              <a:rPr lang="lt-LT" dirty="0" smtClean="0"/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Prisitvirtinimas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pradžia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Keturių viršutinių kaklo slankstelių</a:t>
            </a:r>
          </a:p>
          <a:p>
            <a:pPr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skersinės ataugos – </a:t>
            </a:r>
          </a:p>
          <a:p>
            <a:pPr>
              <a:buNone/>
            </a:pPr>
            <a:r>
              <a:rPr lang="lt-LT" i="1" dirty="0" smtClean="0">
                <a:latin typeface="Times New Roman" pitchFamily="18" charset="0"/>
                <a:cs typeface="Times New Roman" pitchFamily="18" charset="0"/>
              </a:rPr>
              <a:t>processus transversi vertebrarum</a:t>
            </a:r>
          </a:p>
          <a:p>
            <a:pPr>
              <a:buNone/>
            </a:pPr>
            <a:r>
              <a:rPr lang="lt-LT" i="1" dirty="0" smtClean="0">
                <a:latin typeface="Times New Roman" pitchFamily="18" charset="0"/>
                <a:cs typeface="Times New Roman" pitchFamily="18" charset="0"/>
              </a:rPr>
              <a:t> cervicalium</a:t>
            </a:r>
            <a:r>
              <a:rPr lang="lt-LT" b="1" i="1" dirty="0" smtClean="0">
                <a:latin typeface="Times New Roman" pitchFamily="18" charset="0"/>
                <a:cs typeface="Times New Roman" pitchFamily="18" charset="0"/>
              </a:rPr>
              <a:t> C1-C4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Peties Raumenys Flashcards by Andrius Jovaisas | Brain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895600"/>
            <a:ext cx="2556709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Pabaiga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r>
              <a:rPr lang="lt-LT" b="1" dirty="0" smtClean="0"/>
              <a:t>Mentės viršutinis kampas – </a:t>
            </a:r>
          </a:p>
          <a:p>
            <a:pPr>
              <a:buNone/>
            </a:pPr>
            <a:r>
              <a:rPr lang="lt-LT" i="1" dirty="0" smtClean="0"/>
              <a:t>angulus superior scapulae</a:t>
            </a:r>
            <a:endParaRPr lang="lt-LT" dirty="0" smtClean="0"/>
          </a:p>
          <a:p>
            <a:r>
              <a:rPr lang="lt-LT" b="1" dirty="0" smtClean="0"/>
              <a:t>Mentės vidinis kraštas – </a:t>
            </a:r>
          </a:p>
          <a:p>
            <a:pPr>
              <a:buNone/>
            </a:pPr>
            <a:r>
              <a:rPr lang="lt-LT" i="1" dirty="0" smtClean="0"/>
              <a:t>margo medialis scapulae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/>
          </a:p>
        </p:txBody>
      </p:sp>
      <p:pic>
        <p:nvPicPr>
          <p:cNvPr id="28674" name="Picture 2" descr="Levator scapulae stretch – Human Kinetics Ca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"/>
            <a:ext cx="291465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Inervacija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Nugarinis mentės nervas </a:t>
            </a:r>
            <a:r>
              <a:rPr lang="lt-LT" dirty="0" smtClean="0"/>
              <a:t>– </a:t>
            </a:r>
            <a:r>
              <a:rPr lang="lt-LT" i="1" dirty="0" smtClean="0"/>
              <a:t>nervus dorsalis scapulae</a:t>
            </a:r>
            <a:endParaRPr lang="lt-LT" dirty="0" smtClean="0"/>
          </a:p>
          <a:p>
            <a:r>
              <a:rPr lang="lt-LT" b="1" dirty="0" smtClean="0"/>
              <a:t>C3–C4 kaklinio rezginio šakos </a:t>
            </a:r>
            <a:r>
              <a:rPr lang="lt-LT" dirty="0" smtClean="0"/>
              <a:t>– </a:t>
            </a:r>
            <a:r>
              <a:rPr lang="lt-LT" i="1" dirty="0" smtClean="0"/>
              <a:t>rami plexus cervicalis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29698" name="Picture 2" descr="The Dorsal Scapular Nerve - Everything You Need To Know - D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Kraujotaka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Apsukinė mentės arterija </a:t>
            </a:r>
            <a:r>
              <a:rPr lang="lt-LT" dirty="0" smtClean="0"/>
              <a:t>– </a:t>
            </a:r>
            <a:r>
              <a:rPr lang="lt-LT" i="1" dirty="0" smtClean="0"/>
              <a:t>arteria circumflexa scapulae</a:t>
            </a:r>
            <a:endParaRPr lang="lt-LT" dirty="0"/>
          </a:p>
        </p:txBody>
      </p:sp>
      <p:pic>
        <p:nvPicPr>
          <p:cNvPr id="30722" name="Picture 2" descr="Circumflex scapular artery (Arteria circumflexa scapulae); Imag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90800"/>
            <a:ext cx="4057650" cy="40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 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Funkcija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Kai fiksuota galva, kelia vidinį mentės kampą.</a:t>
            </a:r>
          </a:p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Kai fiksuotas pečių lankas, </a:t>
            </a:r>
          </a:p>
          <a:p>
            <a:pPr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veikdamas abipus tiesia kaklą,</a:t>
            </a:r>
          </a:p>
          <a:p>
            <a:pPr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o veikdamas vienoje pusėje</a:t>
            </a:r>
          </a:p>
          <a:p>
            <a:pPr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lenkia ir suka kaklą į savo pusę.</a:t>
            </a:r>
          </a:p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31746" name="Picture 2" descr="Figure 1: Levator scapulae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58139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Funkcija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Mentės rotacija</a:t>
            </a:r>
          </a:p>
          <a:p>
            <a:pPr>
              <a:buNone/>
            </a:pPr>
            <a:r>
              <a:rPr lang="lt-LT" dirty="0" smtClean="0"/>
              <a:t> </a:t>
            </a:r>
            <a:r>
              <a:rPr lang="lt-LT" i="1" dirty="0" smtClean="0"/>
              <a:t>frontaliioje </a:t>
            </a:r>
          </a:p>
          <a:p>
            <a:pPr>
              <a:buNone/>
            </a:pPr>
            <a:r>
              <a:rPr lang="lt-LT" i="1" dirty="0" smtClean="0"/>
              <a:t>plokštumoje</a:t>
            </a:r>
            <a:endParaRPr lang="lt-LT" i="1" dirty="0"/>
          </a:p>
        </p:txBody>
      </p:sp>
      <p:pic>
        <p:nvPicPr>
          <p:cNvPr id="32770" name="Picture 2" descr="Figure 2: Function of levator scapul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00200"/>
            <a:ext cx="5372397" cy="470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Miofascialiniai trigeriai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3794" name="Picture 2" descr="Figure 3: Myofascial trigger point location and referral pat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4440454" cy="4543721"/>
          </a:xfrm>
          <a:prstGeom prst="rect">
            <a:avLst/>
          </a:prstGeom>
          <a:noFill/>
        </p:spPr>
      </p:pic>
      <p:sp>
        <p:nvSpPr>
          <p:cNvPr id="33796" name="AutoShape 4" descr="Levator Scapulae | The Trigger Point &amp; Referred Pain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3798" name="AutoShape 6" descr="Levator Scapulae | The Trigger Point &amp; Referred Pain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3800" name="AutoShape 8" descr="Levator Scapulae | The Trigger Point &amp; Referred Pain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3802" name="Picture 10" descr="http://www.triggerpoints.net/sites/default/files/Levator%20Scapul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514600"/>
            <a:ext cx="6019800" cy="413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122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Keliamasis mentės  raumuo – musculus  levator scapulae</vt:lpstr>
      <vt:lpstr>vieta</vt:lpstr>
      <vt:lpstr>  Prisitvirtinimas pradžia</vt:lpstr>
      <vt:lpstr>  Pabaiga </vt:lpstr>
      <vt:lpstr>Inervacija </vt:lpstr>
      <vt:lpstr>Kraujotaka </vt:lpstr>
      <vt:lpstr> Funkcija </vt:lpstr>
      <vt:lpstr>Funkcija</vt:lpstr>
      <vt:lpstr>Miofascialiniai trigeriai</vt:lpstr>
      <vt:lpstr>Tempimas</vt:lpstr>
      <vt:lpstr>Postizometrine relaksacija mentės keliamojo raumens</vt:lpstr>
      <vt:lpstr>Mentės keliamojo raumens masažas</vt:lpstr>
      <vt:lpstr>Šaltiniai: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Keliamasis mentės  raumuo – musculus levator scapulae</dc:title>
  <dc:creator>vlads</dc:creator>
  <cp:lastModifiedBy>HP</cp:lastModifiedBy>
  <cp:revision>11</cp:revision>
  <dcterms:created xsi:type="dcterms:W3CDTF">2006-08-16T00:00:00Z</dcterms:created>
  <dcterms:modified xsi:type="dcterms:W3CDTF">2022-01-10T07:01:24Z</dcterms:modified>
</cp:coreProperties>
</file>