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7315200" cy="1676400"/>
          </a:xfrm>
        </p:spPr>
        <p:txBody>
          <a:bodyPr/>
          <a:lstStyle/>
          <a:p>
            <a:pPr algn="r"/>
            <a:r>
              <a:rPr lang="lt-LT" dirty="0" smtClean="0"/>
              <a:t>Parengė: V. Stankevičius</a:t>
            </a:r>
          </a:p>
          <a:p>
            <a:pPr algn="r"/>
            <a:r>
              <a:rPr lang="lt-LT" dirty="0" smtClean="0"/>
              <a:t>VPVPMC MOKYTOJAS</a:t>
            </a:r>
            <a:endParaRPr lang="lt-LT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Viršdyglinis </a:t>
            </a:r>
            <a:r>
              <a:rPr lang="lt-LT" sz="1800" dirty="0" smtClean="0"/>
              <a:t>mentės</a:t>
            </a:r>
            <a:r>
              <a:rPr lang="lt-LT" dirty="0" smtClean="0"/>
              <a:t> raumuo</a:t>
            </a:r>
            <a:br>
              <a:rPr lang="lt-LT" dirty="0" smtClean="0"/>
            </a:br>
            <a:r>
              <a:rPr lang="lt-LT" i="1" dirty="0" smtClean="0"/>
              <a:t>m. supraspinatus</a:t>
            </a:r>
            <a:endParaRPr lang="lt-LT" i="1" dirty="0"/>
          </a:p>
        </p:txBody>
      </p:sp>
      <p:pic>
        <p:nvPicPr>
          <p:cNvPr id="13314" name="Picture 2" descr="https://44wj5q2j6wo23s4mp6owjohh-wpengine.netdna-ssl.com/wp-content/uploads/2012/09/supraspinatu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536" y="3124200"/>
            <a:ext cx="2956264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POSTIZOMETRINE RELAKSACIJA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smtClean="0"/>
              <a:t>m. Supraspinatus</a:t>
            </a:r>
            <a:endParaRPr lang="lt-LT" dirty="0" smtClean="0"/>
          </a:p>
          <a:p>
            <a:r>
              <a:rPr lang="lt-LT" dirty="0" smtClean="0"/>
              <a:t>m. Infraspinatus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r>
              <a:rPr lang="lt-LT" dirty="0" smtClean="0"/>
              <a:t>https://youtu.be/55D0uXDcoGc</a:t>
            </a:r>
            <a:endParaRPr lang="lt-LT" dirty="0"/>
          </a:p>
        </p:txBody>
      </p:sp>
    </p:spTree>
  </p:cSld>
  <p:clrMapOvr>
    <a:masterClrMapping/>
  </p:clrMapOvr>
  <p:transition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VIETA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/>
          <a:lstStyle/>
          <a:p>
            <a:r>
              <a:rPr lang="lt-LT" dirty="0" smtClean="0"/>
              <a:t>Antdyglinis raumuo yra</a:t>
            </a:r>
          </a:p>
          <a:p>
            <a:pPr>
              <a:buNone/>
            </a:pPr>
            <a:r>
              <a:rPr lang="lt-LT" dirty="0" smtClean="0"/>
              <a:t> antdyglinėje mentės </a:t>
            </a:r>
          </a:p>
          <a:p>
            <a:pPr>
              <a:buNone/>
            </a:pPr>
            <a:r>
              <a:rPr lang="lt-LT" dirty="0" smtClean="0"/>
              <a:t>duobėje. </a:t>
            </a:r>
          </a:p>
          <a:p>
            <a:pPr>
              <a:buNone/>
            </a:pPr>
            <a:r>
              <a:rPr lang="lt-LT" dirty="0" smtClean="0"/>
              <a:t>Iš viršaus jį </a:t>
            </a:r>
          </a:p>
          <a:p>
            <a:pPr>
              <a:buNone/>
            </a:pPr>
            <a:r>
              <a:rPr lang="lt-LT" dirty="0" smtClean="0"/>
              <a:t>uždengia trapecinis ir </a:t>
            </a:r>
          </a:p>
          <a:p>
            <a:pPr>
              <a:buNone/>
            </a:pPr>
            <a:r>
              <a:rPr lang="lt-LT" dirty="0" smtClean="0"/>
              <a:t>deltinis raumenys.</a:t>
            </a:r>
            <a:endParaRPr lang="lt-LT" dirty="0"/>
          </a:p>
        </p:txBody>
      </p:sp>
      <p:sp>
        <p:nvSpPr>
          <p:cNvPr id="26626" name="AutoShape 2" descr="Supraspinatus muscle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6628" name="AutoShape 4" descr="Supraspinatus muscle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6630" name="AutoShape 6" descr="Supraspinatus muscle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6632" name="AutoShape 8" descr="Supraspinatus muscle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6634" name="AutoShape 10" descr="Supraspinatus muscle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6636" name="AutoShape 12" descr="Supraspinatus muscle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26638" name="Picture 14" descr="Supraspinatus muscle back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752600"/>
            <a:ext cx="3889375" cy="38893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371600"/>
          </a:xfrm>
        </p:spPr>
        <p:txBody>
          <a:bodyPr>
            <a:normAutofit/>
          </a:bodyPr>
          <a:lstStyle/>
          <a:p>
            <a:r>
              <a:rPr lang="lt-LT" dirty="0" smtClean="0"/>
              <a:t>PRISITVIRTINIMAS </a:t>
            </a:r>
            <a:r>
              <a:rPr lang="lt-LT" sz="2000" dirty="0" smtClean="0"/>
              <a:t>PRADŽIA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Mentės antdyglinė duobė – </a:t>
            </a:r>
            <a:r>
              <a:rPr lang="lt-LT" i="1" dirty="0" smtClean="0"/>
              <a:t>fossa supraspinata scapulae</a:t>
            </a:r>
            <a:endParaRPr lang="lt-LT" dirty="0"/>
          </a:p>
        </p:txBody>
      </p:sp>
      <p:sp>
        <p:nvSpPr>
          <p:cNvPr id="27650" name="AutoShape 2" descr="Supraspinatus - Rotator Cuff Muscle - Yoganato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27652" name="Picture 4" descr="https://www.yoganatomy.com/wp-content/uploads/2018/05/supraspinatus-musc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057400"/>
            <a:ext cx="4953000" cy="431406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PRISITVIRTINIMAS </a:t>
            </a:r>
            <a:r>
              <a:rPr lang="lt-LT" sz="2000" dirty="0" smtClean="0"/>
              <a:t>PSBAIGA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Žastikaulio didžiojo gumburėlio viršus – </a:t>
            </a:r>
            <a:r>
              <a:rPr lang="lt-LT" i="1" dirty="0" smtClean="0"/>
              <a:t>tuberculum maius humeri</a:t>
            </a:r>
            <a:endParaRPr lang="lt-LT" dirty="0"/>
          </a:p>
        </p:txBody>
      </p:sp>
      <p:pic>
        <p:nvPicPr>
          <p:cNvPr id="28674" name="Picture 2" descr="shoulder rotator cuff musc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133600"/>
            <a:ext cx="4514850" cy="44577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58952"/>
          </a:xfrm>
        </p:spPr>
        <p:txBody>
          <a:bodyPr/>
          <a:lstStyle/>
          <a:p>
            <a:r>
              <a:rPr lang="lt-LT" dirty="0" smtClean="0"/>
              <a:t>INERVACIJA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Petinio rezginio C4-C6 viršmentinis nervas – </a:t>
            </a:r>
            <a:r>
              <a:rPr lang="pt-BR" i="1" dirty="0" smtClean="0"/>
              <a:t>nervus suprascapularis</a:t>
            </a:r>
            <a:endParaRPr lang="lt-LT" dirty="0"/>
          </a:p>
        </p:txBody>
      </p:sp>
      <p:pic>
        <p:nvPicPr>
          <p:cNvPr id="29698" name="Picture 2" descr="Screen Shot 2018-05-08 at 6.26.00 P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7365" y="2057400"/>
            <a:ext cx="4843380" cy="3981451"/>
          </a:xfrm>
          <a:prstGeom prst="rect">
            <a:avLst/>
          </a:prstGeom>
          <a:noFill/>
        </p:spPr>
      </p:pic>
      <p:pic>
        <p:nvPicPr>
          <p:cNvPr id="29700" name="Picture 4" descr="https://ars.els-cdn.com/content/image/3-s2.0-B9781455726721000313-f031-001-9781455726721.jpg?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514600"/>
            <a:ext cx="3087117" cy="35147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PAŽEIDIMO PRIEŽASYS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lt-LT" sz="1600" dirty="0" smtClean="0"/>
              <a:t>Visos sporto šakos, kur </a:t>
            </a:r>
          </a:p>
          <a:p>
            <a:pPr>
              <a:buNone/>
            </a:pPr>
            <a:r>
              <a:rPr lang="lt-LT" sz="1600" dirty="0" smtClean="0"/>
              <a:t>reikia mesti kamuolį.</a:t>
            </a:r>
          </a:p>
          <a:p>
            <a:pPr>
              <a:buNone/>
            </a:pPr>
            <a:r>
              <a:rPr lang="lt-LT" sz="1600" dirty="0" smtClean="0"/>
              <a:t>      Mokyklinukai su sunkiom</a:t>
            </a:r>
          </a:p>
          <a:p>
            <a:pPr>
              <a:buNone/>
            </a:pPr>
            <a:r>
              <a:rPr lang="lt-LT" sz="1600" dirty="0" smtClean="0"/>
              <a:t> kuprinėm.</a:t>
            </a:r>
            <a:endParaRPr lang="lt-LT" sz="1600" dirty="0"/>
          </a:p>
        </p:txBody>
      </p:sp>
      <p:pic>
        <p:nvPicPr>
          <p:cNvPr id="30722" name="Picture 2" descr="https://ars.els-cdn.com/content/image/3-s2.0-B9781455709991000344-f34-01-9781455709991.jpg?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524000"/>
            <a:ext cx="58104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KRAUJOTAKA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Viršmentinė arterija – </a:t>
            </a:r>
            <a:r>
              <a:rPr lang="lt-LT" i="1" dirty="0" smtClean="0"/>
              <a:t>arteria suprascapularis</a:t>
            </a:r>
            <a:endParaRPr lang="lt-LT" dirty="0" smtClean="0"/>
          </a:p>
          <a:p>
            <a:r>
              <a:rPr lang="lt-LT" dirty="0" smtClean="0"/>
              <a:t>Apsukinė mentės arterija – </a:t>
            </a:r>
            <a:r>
              <a:rPr lang="lt-LT" i="1" dirty="0" smtClean="0"/>
              <a:t>arteria circumflexa scapulae</a:t>
            </a:r>
            <a:endParaRPr lang="lt-LT" dirty="0" smtClean="0"/>
          </a:p>
          <a:p>
            <a:endParaRPr lang="lt-LT" dirty="0"/>
          </a:p>
        </p:txBody>
      </p:sp>
      <p:pic>
        <p:nvPicPr>
          <p:cNvPr id="31746" name="Picture 2" descr="https://assets.cureus.com/uploads/figure/file/60116/lightbox_5c6b23a037e311e9b9d6addb896a73cc-Pictur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667000"/>
            <a:ext cx="4038600" cy="3581739"/>
          </a:xfrm>
          <a:prstGeom prst="rect">
            <a:avLst/>
          </a:prstGeom>
          <a:noFill/>
        </p:spPr>
      </p:pic>
      <p:sp>
        <p:nvSpPr>
          <p:cNvPr id="31748" name="AutoShape 4" descr="data:image/png;base64,iVBORw0KGgoAAAANSUhEUgAAAfQAAAH0CAYAAADL1t+KAAAgAElEQVR4Xuy955Ml95UldtK9fN6Xr672DUtYYjjD4fjh7s5onVahWIWkLwpFSBH6qL9N+rqrmZjVjJZDAgQIoG11efe8f+kV52a9RgMgCYJomH64hShUddUzmSd/led37z33XCNJkgT6oQgoAoqAIqAIKALPNQKGEvpzff304BUBRUARUAQUAUFACV0Xgi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GHEcJ7/tPAzDWILT1FNQBL4GBPiXEwGIAfDPhJ8mkJgxEiTg/2OYSGDKr4AEhvwrhpGkf3ZGYsGIzd98cAaQ/JY/wcWv+Gp8HA8l5nPk3QAzAawkPTR5v099TRAahjyeP7cuH//kyYsn/JbD+xpQfaYvmVzivHhRvZ99OXg/i98XPVvx/SKEvt7fK6F/vfjqqy8zAmRMMii/XhIvSVU+5ccJzMSA8RShphyZAJdEQ4r/hGY/D5bBJ//WLfcnz1m8txzSJbkbSN//82Se/mxxrJd7EdkAXO49npwXNynP64cS+le7ckroXw2/b/rZSujfNOL6fsuFwCXfPuHBp6JjnigJUgj9M6S6IOnk8pe/ibON5JNo/tcCt3ji5b5gEc0/2VQYzBCkv7zMCTzh6wWJL7YUT7YWT5P6b99vfOevpRL6V7tESuhfDb9v+tlK6N804vp+S4VAnMSSWmeu/ZPq1GVi+5Ls+fsnpJkkEJK+THMnSShhfhLHCIMAYRjK93yCZVqIPR+RN8d8NsNoNEIURjBMA0EQII5jWIYJ27FhOw5yhTwyuRwyORfZbBamYwOmg8SwLpP9acI//STHG2maXUL1BJIu5edTu4tlqLg9TUqaEv7yf35fhtQV3y+P77N8hhL6s0RTX2vpEfjszU3o/DJ9bpIP5fvLT8NAJKnvNMqW38UhwsBD6M/hz2cIphP40wkCzxPSDn0SNUnbhJtx4SaAHUXyu36//4TUJ9MJPM9DHEVC7nx8rdlAdaUJV0g9i2wuh1y5inyxgoybR2xaMJ0s3FwRdsYVopeNhsHCvxT0hdCTp1icN+jnOOO+9OtRT1AReBoBJXRdD4rAl0Dgs4SeiKY0VccZVMglPpKInyTbQCLqOCSJ+4gDH0hCjIcDjId9jAdDePwcjyQqd5wMMhnnyVfTMFF0HBScDCyLUTYwHo3g+z78wEcQhJjP5uj1uvB8D47rIpvPIUKCMI7kdXKFMjLZImLDwjRM4EUGcuUaGqsbWNnYRrmxgkyuIBsCpv/lq2k8kQaQ8hnF64cioAh89xFQQv/uXyM9wm8VgaeL1MxMP1VgloA7wmQ0xHw2RN6lAG2OOJwgCafwZ2Mk4zkML4Q3myHwZnAsE743gzebys9I9kkYw7ZtSZPn83mUy2W4WRfe3AMCH2aSwDQM2LYjEXTEDUIUUu4mxxMGIaIkhhf68Pl6zAokCfwggGVmMJ+FOG/30OoN0RlOMQ1iBImJYn0VW3dexs2Xf4Ar16+hUq/JpkAInZG6KN8/idB/vdj+6eq/dsR8q0tV3/x7j8AXEnpaatM/1O/9SvleApBAatxc/gnj1Mv6csxetQjz+QhnR7s4P96DawPbaw35aoRzIJjBGw+BSQA3sSWlHoWBROCsc8dRiPl4JOlu03JSUo4YVTvIFwswLQvzyQShN5Y2N5K5Yzuw3Sxmkyn8uQfDSivgmYwrkXUYRSy8Swqeh+oHITKGCyQ2ur0+2r0++uMJesMR9g4Osbt/iOLGFl7+4R/gyvUbqK6sYfv6DaxuXYGdLQCmjcRapOAXLXepvO6TO8JTMv+npf6LRP1zLqr7Xi57PennFoHfidA/laNXcn9uL7Ye+JdDgG1nSUJyTJDEFozElDJz5E/RbR/h5PgBWqf3kHUiXN3eQqNQQCaKYQQh4ukM3mgMIzTgZvLyxqHvy1enkBdCnI8nME0HluPC83yJwk3ThJnJSCTO2ro37cKxEyF0xsq2k0Wn3YWRGMjm8pj7MbL5gnTBcROQcTPodXvI5XNpBO8ncJ0cJpMxxuMhKOILQh/9QQ+HR4ewygU0tjcx9SOctXtwChXcevUNXLv9khC8Vakgtp1U9iciOgOiFXhC6dzcUP33qUZ8NuOnYC+k9F8Oen20IqAI/B4IKKH/HqDpU74fCKTV8csIlMLzhKQ8w8XxI+w/+hXicIiVmouVSgE520EwHAPTOcwgAvwQRpTAMmxYpiNZLqbKWStnNM2PKIphZQqIYMP3AxGxJUkM07bTxwceJqMOMg7SGnpMGrVwfHyGYqWGQqGI+cxHvljGbDaT5zDCPz87Q7Vak4g/DiJUSmUMBn14/gzVagmWbWA+n2I0GgJZA6VmBUGS4NH+Ae7v7iEyLWxdvY6t69excv0OKus7yJWqsB1uEmxAPhftcFTHf7oskermP/mZxgDfj78XPctvHwEl9G//GugRfIcRWGjemGaO/SnaZ3s43vsQpjHB9lYDZcuE1+4gHM8RzzzYsQErAswoQcZxYVmO1NmD+VwI13Kcy/R7CNOyYefrmAWJROilSlWIkFE6xXYU1Q0GLbhZC46dQZIYCIMYx0enWNnYQj5fQOSHKJQqGA4GsllgLf7s7Ay1WhXTyVRa4vj9cNBHFAcoFJktiGBZbH3zERkhCtWCpOqHkyFOzk+xf3yIyIhRKJeQb2yg0NxEff0K1q/cRrmxCcspIgajdiNt1fukS++yBy411ZFzkbyCluy+w0tcD22JEFBCX6KLqafy7BGQcjk/Yg/t08c4P/gYdjLC5kYZpZyD8KIHvzsGghixFyBjZWEECZJ5CCfjwspmRd0+7Q+kV9zJZTEdjYA4RiZfgF1ooD+cw/d8lCsVUcU7bgaBHyCJI3S6ZyiU88g4GRiGDR7P4eERVtY2USwUxamONfRetysbhozjoNPpoFavYTKewLKBUrmIbreNjGtLBmA2G8vP+Hi+XqVaRyafxXDUQ3/QwnA6gE+VPiJMowjTMMY8MlBobOLqS29i7eoLyJebsN0cTNOSvniBiJG6yZp7aqBHQrclp6CE/uxXpr6iIvB5BL5wOMsXOS190e8VdEXgeULg821p5KUYk1ELDz/6rzCDLrZWiyhnDVhxiKQzgTGNEHkxZoMx3GwJhg/4oxlcNwenkEPkz9Bvt+HmcxJVD/o9qUFnC0VkSk30BlOpQReLTKHP4Obz0mNOdXu7d4FCKS/mMUzdw7BxeHCM5soaivmCRP8k9Nb5BYIwQCGfx2AwQL3RwHQ6hWEmqDaqODs7QdZ1MJ2OMfemWF1duazTm6hV1uDmsuj2WoARIJu34QUzzLwpvHgGHzFa/SF6Uw9xtgirVMP61Ru4dusFNNY2pa897V+nLN66bHtLSVzb3p6n1a/H+rwjoIT+vF9BPf5nisDnCT1GFM6x9+h9DC4eYquZw0o1h2Q6RjKbI+nPYM1jTIcz+SxXm0BgYtwbo1gsI1vIIgxmaF+cI5vPo1QqSTRNl7dsNod8tYnhaC6p+UIhL+I1N19A4PvS/93utZArZGHQFMaghN7C7qM9rG9soVwsI/TmKJZKODs9xXQ8kfR6r9dDrV6XujpoOLPSxOnpCXLZDKbTkRD6+vqaCOlmE6BUbIjgjVF8qZRHpVpEgghhHGLmTzDxZ/CTCL6R4Kh1jgeHe8jXyljb3kZjfQdXbryI9e0dZAslGBbb3i7d6YxUOqfGNM90ieqLKQK/EQEldF0cisBTCHya0KluD3B+tof9h+9htWpie7UMy5ti3ukhnvjwuwNkYWM6mmM29lBvbsGMbQy7IxSKFRTKOXjeGN12G7lcXsi33+uJGxwJPVesoNvtw3YyKJdLmIzGyBYKYgNrmQaOz46RK+blsST0GAY++vBjbG9dQbOxAn82laj89OQEo+EQ6+vrYjTDTEAoorssytUazs/PUCjkRBhHQm826mJOM/ci5HJFeb/xZIJmo4Ece9GTGJlMBqPJHPMwhOWa8JI52sMLnPdPYWUNBEmA7siDW2rgys0Xce32q1jfuoFsrgrYJHbr0k5Wl5gioAh8Ewh8ZUKXStlTIwq1Z/2buGz6Hs8MgUujN7qksQbMti7Wfi2Zg5pgOmrj7gf/BDPo4cZ2HeWMgaDTg9+bIfFNDNsXyGdsGImDydBHpbYBCzZ67b6YxFRqJfjBDBfn53BdF5VqVYhX6suWjVyhiG6nJyr2Wq2G8WgIN5cXS1cS+u7+Y+RLRbhuNq2Ruzn88pfvY3NjExtr65hPZ0LonU4bZ2fn2LqyLX3qfD1mAahML1dqErVncxlxrJvOx6jVKhgOB5j7nqT6+8MhojDBxuZmqmBPgIzrotXpSamgVC6gO2ih3b+AH82QL7rwIx/d2RDd6QSh6aC6to3NndvY2XkBzdUtUcZbbj71khdXWROQYTGpZI5qOkbvTyJ4tgdeTqlbqORTSZ3W4J/ZetcXWmoEPkfoX2TEr4S91Ovh+3VyC9fWS0FXbEQI6KNupGKuyAtw+OhX6J3cw2bdxWrFBYYDeK0hkrmDJHTQbh2hVMohm2F0HaFQbMK2Muh1OnAyFmr1CuIkxNHhoZDs6toafN8DbV35lZH3sDeQlHe9Xsd4PBYiJaFT7b6791gi9NTUJkGlUsH7H3yAtbU1bKxvYDyaoFgsicf7wcEBtq5cgc/6+2WvmENCL1XR6baRz+dE4d7rdVCqFNHvdzCfz1FrNNBqdySdv765DZ+RvZ2BZdu4aJ+hWi8jm83I67O2H8WRHHt30EWm7iC3UkJoW/CowjcsFPIVVIo1lMsNNDZuYG37Bgqlqqj6DcMSFzqpuSepYM66nFTDTdWC0NOBNzLyJt1c6YcioAh8IQJK6F8IkT5gaRF4itBJJmzVChNaqiaw4gjt0xO0Du6jYM6wVsnA9kbw221EowB2UkAUOjg+foRqrYJivobZOEa+UIObyaHbacMwY9QaVcQxCf1AYNzY2noy2Yz18qybw2SYernXm03487mo4UnK3ADs7e/DzWfluYy4G40G7t69K+TPzUG/20ehkBL63t4erl27JqTLjTdT/I7tIpPJ4ezsVOrjGdcRgVwu72I47CMIQ2xsbuCi1YYfxlhZ30QUA042J9axw1EX1XpJXo+ETntaToRja9xkNoFTy6K6vYJis4ZcrYLEMdFpdzDuDTGfzGA6VWxdexHbV2+gubqGar0pWYmE0TrJ2qR6/3Ia3MKI77L7n+ecquT1QxFQBH4XBJTQfxeU9DHLiYAQehoJUqHNyWjs1TYRIpiN8PDD95EJxlgt28jGc/idNpLxFMk8gZmwpp3F3uP7qDSqaNQ2MexOUSzUkGNN+/RIbGNXN1YldX56ciwiNaa02SvOJDKnp+VpDjOZiqd7Y3UVk9EItpjIMEq2cHB0BDeblQCdRLqysoLd3V1JkzebTbRb3ScROn9+69YteRw/WUdn3d1xXCH0crkoqfOjowO4WQez2RST6VQIvd3pYuoFWFvfZAceMtkcpvSfj+YoFF1MJhMcHR1JZoDkvr+/L1G2Wc6hur2BrVs7cCs5JE4Cbz7BeNDDsNPDxfkIMPNoNFdRqTVQqtbQXNvAyvoGCuUq7AwV8pknI12pEUg/04+Fjc1yLkA9K0Xg2SLwa2vovy3trin3Z3sB9NW+ZQQSTkgjoZuIJasdwYjnOHj4IVqHu2jmDDTzNua9DmatDipOFtGc/q8ZuNkiHjy4i0qzga2Na2iddJHPlVGpVnB2dozRqIf1rTUUCwW0Ls7Rbrextr4uaXNuJBjl5nMFJFEkorRqvY7WxYWI0uj45mQyODk7RSbryiaA6XG2ozFSZj2+Vq0KodMVjql6Rug3btwQMufmgel8trq5bl5EceVKEeVyAfsHe8hmHTGWaXfaWFldxXA0Bg3uVtc3hNgtJ4MhNxcZA8VSFqenp3K8V69eFQc6HgMHuTiVCtZv3cDOC9dg5k1Eli+tb9wQhbMZvEmMOLIF37nnYzKbw7AcNNbWsXPjDtav3IJbqKVROtPxiSGfTyL4y5S8VtG/5b8TffvnAoEvFMU9F2ehB6kI/F4IkMkjCdJJIOJrlkSYT7v4+N3/AiccYbOSQcb3MDg9R9CfoFmowp/yOTZKlTru3b+PUr2Bne0bON0/g227WFltotu9wOnpPtY219FsNtDtdPB4d1dU6OsbGxKBn5ycIO9mkbEdGYlaKJVwcnyMQrGIXDabur5dnMvkNf6MaXWaz1DRzui4Ui6j1eqgVk1b1Eiy169fF0KnCI5T23K5EjJOVgi9Ui0hl3Px6NF9SblTaX9+cS6bhOF4gjgxLwndh2ln0Ol2USi5KFcKePz4sbz/9va29Lmfn5/LMTnVGrbu3MLGjS04ZQeJQwe8CLYRwowCxPMEgR9jNvcx83zM/QBzL8A8CFEs1VBubsItVJDNFVFvrqJWX4XD2e1MmRiWbEjMp2roGlD8Xgtdn/Q9QUAJ/XtyofU0fx0CTLeHKaGzUpuYSKIAR3t3cXHwAVbLBhoZIOz1EQ5mSCYh8nYB80kgJFWqN3F4dIxsvozt7es43j8Vo5eNzXWMJ1082r2HtY1VbG1tYdDv46MPP8Tq6iquXb8uEToJ3bUd5NysRN+FQgEnp6dPxqgyCj89P5OaOqN+EikfQ7ImgTPS77R7KJXKMmGNaXASOiNoEi5T8pVyHZaVQafTQqVahuNYuHv3Q2lh45CWTreD5sqKTGNjhF5fWUUYJ7AzWUnDF8sucvmMpPlZw8/lcuJEx+MtVSqwykXsvHQHV+5cR6bsILIjJLEPy4iQNQ1YiQFvHsDzA8zmnqTzuVnwQ06r86RuzyFxhmnDzZVQa65jc/sa6s015PJlWHZezHQW/rJK6PqXrAj8ZgSU0HV1fI8RWBA61dW2EDpnmL//z38PY36O65tFmKMOgk4feeQQTyJYSRZRyOEmgQxIoZjMMBxsbF1H67yDyXCIje1NBMEYH374LlbXVkSoNh6N8P4vfynkefvOHYnQDw8PkbFslIslIWiSJYlYRqjm8ynBn50iimNUa1UMhkNJ38/mcxGe0USm3x/JkBaWyZhy39nZEXJnen9jYxP5XFFMa9iiRh93w4hx7z5FdRUxsSGhM+XeancRJrSJrYogjhPg2p2OROhOxsSj3V1RzlNER2Mc9qgXS0WY5TxuvvEybr7yAuyii8jkGFhf7G4tDqJJYtkIRHEiGwVG3QG/51Q604RjQGbDz2ZMxweIYgv15gbWNq5gfXMH1ZUrsNzSZwg9TcB/diTM93gh66krAoKAEvpzvxAux1c+8eR6elKGXOHP3Pq0Gvn0JacjWqoZYbdzjPOjXXz4879HyZzg9pUGpgdH4gZXKzURzGIkkQPTziEIEuRKJYwGA3izORorGxgNx2LBurWzBcOI8N4vfoZGo4bbt29jPp/hvV+8i0azKf9mWvzo6FB60aX/fDwWQmedmmTJ6JukTiHalIYvKyvwfA+lQlEIndF9vVZHrz9MTWcsUwidNe4gCCUjsLW9LYY17OWeTCfI5lyEoYfdxw+xvr4qJN/p9VCp1HByeiZtaoVSGZVKFUEUYzSZoNasYupN8ODRI2mjC6MQo8FQjoOlgMxaES//Ecet3oSdzUhvehSF0naHKETgezKnna9tWTaiJEHAYTUcMcsBNMEcs8lYJs+5bkEidct24WbzWFndQH3tOgqVFWSyBRjWpZ89DXZYa5eRrumcdrmZXV7FtG9d1/lzf2vTE/jSCCihf2nIvktPYGQZXhI2FV3pbKtPjb8yLud+PrnJXfYGLU7je37fS2eekxpi+PMB3v/Z3+Fi71e4Us3i+noDg/tHSAYhms11BCEjVBOOW0QQm8jlCvDnEwx7HSFgir7Yb761c0Vq4O/+/GcoFwp46eWXhOB+8fOfiyXrrZs3pSWMpEz/dfaBz725ROaHB4fIZl2srKyKYczZyYm4x1Fdzug4n8uJoxvr6Kx99/tDuIyo2eK2tycpd7atDYdDbF+5Imp1KtmnswkqlRI8b4b9g8ey0aAgLogSaXt7+OiRZASonq/V6lIv5/uVV+o4bV9ILZ9lbQ6R4Vz3RrUGP/RRvN7AW3/1I2xub8nGiM9hyt9kut005Xuq5Xl8WdeVyDwMA8xmc9ENkPxpcysmOHYqBOQxiIteLoesW4Gbq8DJleBkyyKgszIlGTlLNTxb2E2D36U964v/0r59GdyuH4rA9wYBJfTn+lKTjhihk5B+DaEv8pISpf+GO9v3/IaXdq5R6e7jcP9jvP9f/x+4/hCvXNtEzbHR+vgAySjC6vo24tjEdBZKzTyMTTiZLJJwjovzE1QrFWnnevToEdY3N4W433/vPeQcBy+8cFui2/fefVesX2+S0D1PovHhZIwabVjp3W5ZaV2dCvZaDeVSCd1WW5zfmBbnY9xMRqJ5pub5s9F4Kh7xfH0K15hyZ/p+NBxha3sL2XwBx6enQqIbG6uYzSY4OT2SaJ2CuHy+JKR/7949UcuXSkUh0na7A9OykKuWsH96LGl/kjTd6JjsXm2uYh7MsfX6dfzwr36ESq0qhM7NBI+P58INCr+KGU0UyXnJhLc4lp+xNMDf84Pfp6RuS2aCWQrHtsWkxzRcGGYGmVwZTr6KTL6KbKEGO8PMRNrHvljGfP1PL+nv+QJ/ru9vevBfFgEl9C+L2Hfq8Z8hdIlPLiP0RYFRRmBdfvy6e9v3/H4XJ4zQA8ymXXzw7j/g/PHHuLnewNVaBdZkiv5+G97Ax8rKhpBHvz8Wj3Yqwk2ThJPg6HAf1WpFiPDDDz9Ec3VV+s0pgstnHNy4dk3I8P333xeBG3vFGbGTlHvDgQje5p4nBMjImqTG16JKfdDtYTwaS/85CY+kOBoNU0JfWcWY7Wm5ghDl7u4jUaEz+iWp1ht1uLkcHj3ek+h4c2sdg0EXg2FPxHF8jVqjiTACHj58KCI6HsNCJU+SzpQKODg9FuEehXy7jx/DsEwUy2VYOQev/embeOMnbyEnLnQpMXPKGwmcx/u0iG3x2ovfcQPAc+VmROrsl8/hz0jo7Mc36SlPUl8MfTFpOWvBsLJorht5yVcAACAASURBVG2hsXINdmZRY0/SUa6yphelJk2/f6duWXowXysCSuhfK7xf94tfpouZVv8UZ7OqKNJtIGH0sqgySreTfFzaqVzecL+/rM6ULxBg7/Gv8PH7/4ii4eHFzXWUwwTWNMS0O0f3YoBarYmsS8/0HnLZgiR4o5DOcC72D3Yl8q5Wq/jg/fcl/c5094MHD1DKZXHt6o7gzCiYZMdecRLW8fEx2r0uVtZWJbolkVHJTjc2iVAdR8xnmHJvrjTFLpZ16263K6K39bV1jGectlaWa8r3Y2qeKniSI4+HA1J29/Yk3c66+dHxgQxncV1HPOWpah+OpmkbGgV3s5mYyPCDG4LABAaTMUr5AqbDEc7Oz2Hns5jGAerrK/iTv/1TvPTmi2KCw3OQOnsYCrEzo7D44LlwM8LInAr5BXkvonL+nt/zuXwd6cNnhI4IGSF9G35Iws5gMgvR7Q0Rxhau3XwLN194E/lC6TLLbqZjXBmpy7JWJ/iv+y6kr//dQUAJ/btzLX6vI1nUf5+I30TgRTpPSf6TAZb0zuZ9jje6dPjGYmDG96kV6LOmSbRlnc/6+OCX/4Bx9wC31uso+gGs3gzFJIfAt3By2hFHt1qlJqI3i8TqZIWcSpUCjk4OJfJeaTbFlpVkvHP1qtTTXdvCDmvZGUdq3K1WS9LirBPvHxzgot3ClZ0rkt7mdSBZ83ckNB5rfzCQqJ1RvAxzYV399FRMX7a3tjCcTIXQWYdm9My2OJrAMCKv1xvw4wgHh0fy/Eajinv3P0YYMXVvp+1wtTqOT86FiPnJljTWzznmlVF3bzqGk3VRdHM4OzyWmr+Zz6I9H+Pld17HX/7tn2Nje+XS392XcyBZU+TGzRL/zdeViNu2BTNuavjBxy3S7ouofBHl8zmWZcKIA9gWX8NCEMYiRmTL4HTm4eS0Bc+zceflt/H62++g2lwTwk8MGtkwlW9CAvbv737197qn6JOeXwSU0J/fa5dG2kLgFL6lwi6pBwuZL8RwgViQiio4NqQeSf9sJOztTUnk+0voifisH+zfw6P7P8Na1cT1ZhW9+7uIzydYK6zBcms4OL6Q6JFtYINOF/5kinKpKHXwQqWITr8jUS1d4GgMQ5K6eu2a1MiD2Qw7V7ZRLBbk32xVYxRNT/bDoyMxb9m8siWkt+gfZ4TPKJ3lAAra2K7GwSoc2kKh3NHRsUSyjKBb3S4q1RoGg6HYu/IYLy7Oxced9fAwBs5bLTSadWQyNt599+fSV87vGZEXShUcHp2INzzfn8dIwuUxULg38KbiMZ/MPBw8fAw3l0XkWoiKWfzpv/4pfvhHbyCft6VGz/Pma/DYiBf/zbXFzYnY3bLtLQgEK9bO+TPZdF6uwcVjSPpc19ys0oqX5QE+PgwijMczeHMflsn3jHB6eoH+YIwXX3kTP/zjv8DK+nWYVgEJMogpkzMASwn9Ob/L6eH/rggoof+uSH0Dj1uUvZ9+q0933H7+ID4h9JTISd4pgQeXnyPEiSeCriSyYRp52GYBlkVltCuRz0Iw9/T7f/K+z//d8Ol+5ScRuvyQhDnA++/9vwi9C1xdy6PpGDh9/x6S8zm2aleRrW7gpNVBt9WRNrBgOkOf7mrVGuIoQKaYw3hGn/ND+f1kPBbCYi2b0e6g1xVCZz2c/duM0kmedIw7Ysq928H65kZKWLRU3d8XQRyFYTxEtqjNPKbVi6ICpwJ+f/9AyNDJOGh1uljf2MTp2Zmk6/m6FxcXEuUzxR3GMfqDIVbXVkXh/t57v0CjWYNhcnJbWXQBo/FElO18/uHRoaT2WULgZiNTyqNWr+Ho4R7GnT7cnIuJGeP626/iT/6bn+LK1TWYRghc9puTsJlSX9TPeZzcnEidnN0ECSStz3Q8dQL8fUrkrL+nCvk0gk8kyg8Rws446WbADzEdTxH4gaj9mbEIg4kMm+n1Z2hu3MQf/PG/xLWbb8B2yohlw0oVfPp388lK/vxK/wb+vPUtFIGvHQEl9K8d4i9+gyf6NbmNLQZHprcgU+KMdEb3J1YaTz0j8ZEgAEjgMX20GR15CMIZwnAOM/YQ+R6mMx/zeQLf50zqLJxMAdXaKkqVNVjW5czqy9xkKqujKYjk6J+eWP3FJ/Mde8QCOaoIUq2U+Lym/u1JgqPjj/DBL/8eV9dK2Krk4Mzm6Dw8QXA+w3rtKnL1NXSGQ+w+uC81a9e0cLK/j5V6Q9LojpvB1Jvh/v37oipnmnk8pkXqpqTKe/0+NjY2UCwUpU2MdXOKzxilH5+c4PziAqvra1KDZnmEhJ9atuaEBGn+QkFdvlAQpbnt2Hi4+0hsV0lyo9EEm1vboq7nv7lZ4HswZZ7NZRHEnJg2xvr6Bnq9Ph4/3pWWNc+folorS7TL4S9M5e8+3sfp+TlK5Yqk4zlSdWN9Xdbd7sNHyBay8OIQRtHFX//7v8Xrf/hDZFyiGiDjsDecg1lYI5/J9zx+RtfchEgGIo4QP9W2RtEbNx38ysfTz54bgtl8lrafyXMS4LIcwMjd9wIx5eHzaJnL9R0HHs5aPewdtbGyfhN//Of/BldvvQYnU4Rh0iM+tWMQJcmlL4N8L80fn5rI/h1bvXo4isBvCuJ+PTJK6N/yilnQ9CdfU0JfULaNEBZ7zSWVHl3WxklTl9/HUyBmROQjSTzx0U4SH0E4RRjMYfkJvJGHwWCEVneI83YffpDACxOsrl3BK6/9CWrNa4CdRWKmkRBjdithby/fkxuA53OA5WUxIr1vC6EnaWXiktAn4xF+9dF/Qr99Dz+4sYNylCAZzDA+G2F4MsHa6jWUm02MpiP88t33UCtXpP967+FD1MtVlIoliR5JOh9//BFWVhqwHZLwCFtbG2Lm0pXoeENqyIyc+dloNrC6sipObOetC+knZ72Yx0n7VqbVmV5nHdybTuE6thjHzNmvbSR4uLuL1fV1iXgDP8La2nqqqC8UZDPAtDkJj8r7WTDBeDpGrdrE+VkHnhfIxLX5fCSp9163g1K5LMR29/59zOZM5Telp55WrfViSTILrVEPdjWPJGfilbdew1/9i7/C5tYGwsSXaN91M7LhYHTNUgTJmBuRFHDOmDeepN2Znifxc0PFNjyS92JC3EJQ94nWwYKbyUqUz58x+mcpgD3ufJ7DTQ4gVrKtwQiHp12U6tt4549+ipu3X4eTK4pHf5rav9yoCtJp73q6tp/P9f0t37r07b8FBH7b4DRZzskXPeJbOOjv01suSGdxzqmv+JN/wcIcBuYAU+mMxBHIVxrKMLVuRAGMhEptGmKHMKwExmWUHscB4omPWX+CbneIs4sOjk9b6I+m6PZGIiD6yZ/9G7z25p8gU6ghNtKeXptCJhI6NxGMYJ5rQqdAMNX5i/hZ5rGkgsGDx49w9+5/RqMc4cUr2/DPuzCGHuJhhJPHLayuX8fq5gbm3gw//+d/ZgIXV69cwaP7D1Bws+LURnxo7PLx3Y9QLhVkitl4wgh9A9PZFJ3eAJvbO5JSZwqeCnRGz4ykKYCjYUtzdUXqzExTk9CZbue/aU5DFzXSkR8GkpIPohAHJ0fiBz8PfJiwRKz34UcfSQo962YldU6Dlkajjk7/HDFimQK3t3eCSrmKXC6Duc/IP5KsAevtk8kUBweHKBYqYhfbpZo/R7/3AIenpxiEHmpXGnjxrZfx4z/7Ca7fuAo3S3OXSJYIz4+3EqbMmU7n92wh4xqMokAidG4ypLQQhvIYIXmD2oEYvu/Jz2hcwyidH4zoDdjiVb+ow/P1mbLnB0ndjiI4piG4eEmMwSTAyfkAbn4F7/zoL3DzhTckGyVszmN6on5P/9AoEFXV3Pfpjvt8n+sX0bUS+rd4fT9L5iQcMS2T9CDZh1HECEjGKYknHmB4SIw0tc6o3aQ7nPTp8EkkYIrh0mieJBZ7PrzhFJ12FycnLRwdn+Oi3cd0SrWxj2vXX8Wf//TfYmPnNmIzJ7OpOd3K5M3vCaGnEc7z9pHim2Y8WLxICT0BKNjy57j38Qfotj7EzloOm5Uq+nunMEchskkWd99/gGptDdfv3JE0+rv//M8YD4e4des2jg4OYBkG1lbX4Hm+1JvZA55x2ZplYzjsS8rd8+bodAe4ev26OJ9R4U4SJ2GzpeyC/+51JNpe9GIzuqZYbRFR9jod5LIu5r4nxeDJbIZWp40bt25iMBrJ+FV+prX5mgw8YeqaKfNyuYSzCyrcy7BMF7u7h1hf25SN4HDclSid+PDYTk9OMZvMsFJfgzcLMB6OhYDPel0c9dqwy1m8/ac/xB//9U9w7dYN2DYV5CwBWPJJUly0rUkUfUnYlGgsVOYLBfzia7rEmWpPCX5Rf+dXaVtzmDFiWj6XZo5MdmekQkESO9vZsja3NJFYzgb8e3CyGM9j7D6mMLCOt975S9y88xpy+SLESl6Eck+5KaoK/nn7s/5eH68S+rdw+Z8G/bcpyFPCkY5xSQObT0p8/IamHIxU+kiSoZB5Avb1ktQDGCZbgki6jvSaUxEsLWzyvIXyndweIZx7GPSGODo4lZv62WmbnAbbzgLI4K13foJX3/4x3MIKEiMnURE3CWkN/TJX+S3g+FXfMm3ee5rQeU48pRDd9ikePfgVsuYA2/U8imYGZ3f3EQ98VLNVPLj7EK6Tw80XX5L68IfvfyAjSG/cvInWRUvIh/Xl6XQmKevT0xMRX5lWIoTOCJbEdnHRwbVrN0SkRrJm/zjT4ota94hOcfWa1JC5bkj6fGwa6Xro9TjvvCxpfc5FP704x2A0xJWrOzINrdlckQ0Y+9W5sRgyOncyaf06Y2M87mJ9fQ3tVh/dzkhq6f1+F6NxF8NRF9U6Z5EbePRwF6ViGaV8Gf1OH6FPy9Y5TkddOPW8ROY//NM/xLU715Ev5eH7MzimKZsGy7E/1XPOtPuTFLtJoufaTBCFkbStSfRupGl2GuwwY8LInce8cJBjiYJp9tTQNd1QUjzHLAYjdD6XEbfN7IAZiwA0kgyVBSbhO90pTk+6iJMiXn/7J3jt9beRL7C04Mj0Npmux1eXAP35F35+1b8Vff7zgcCvI/Sn169G6M/4On4W8N90s5DHGWklXCJIOo9JpxlTgWz3mQHGFIkQehqhc1IWf5cYrElyWhUfTzJn5JLeNKVOKIQuuwQYcYgkojp4jvOzNnYf7OPo4AyzqQfHciXd2VzbxB/++d9gfedlwCzCNLJyPJeh7XPrh50SOhHmKaSiM4Ew8fHwwXs4PXmAKw0XTfZkewYuHp5i1p5itbqKi7NzIQ0h40IRD+/fE1X61WtXRf1Nf/L1DRL6XH5/cXGWtgwaMXq9Dm7dviGtXMT86s41FPIFXJyfy3NJ5mwL40jSme9Jv3fad20JoTOCl/Szzzo2NwyMLiNYjoPd/X3ZomztbKPVbmOlsYrRaCznRhEcNxF8Ptcdh7pwI8gNwd7jY5hgu1oW0+kYUZKKJjnFjZPbODVuZWUNs5mHTqePydTDzPNQXCvh9R+/hdf/8C3Ut9ZguCYyrgXEoYx+ZTaBS5bvu4jQFyl3knJqNJMOwCEevs9ME9sFSe4+As+TdZa5tIklWYv4j9G360q5h4S+6JPnc59O77MWz78F1zVg2BGC0IPnUxhqYzoNsfvoWJzkfvgHf4wXXn4DhVIDhpWHYbnSyskJctZCBv+M7wX6corAs0bgi/hFCf0ZI/5FgPPtGGUsaoyRCK4ZnRspobMWnowQBy3A6APGRNrOKIqiW5b0lwtDpf3jMi3s0kRGUphpsvaps2KNPUIUJBj1Jzh8fILDx0doX3QxGU7kBmjYDv7gT/8VXnvnL+Hm12AYedkoPPl4TgOYlNCpPSDCzDrQqAQIoynee/fvMJue4vZGDcZgDGOcIOgG6J8MsL66ieGgh163hZ3tHTRqDalts4d8+9oO+sMBxtMp1jbWMRyO4GZcdDv0PmctGULu167RHQ4Y9kfY2tiGYzsyOY31bdq4Mvp8tPtIxGNUuLPmTRJjjZ2/Y5QrxGckEmnP/TliA+kQlXJJ0vTcHJTLFXkPptsXUe+iHazf78GxYiHNTmeIfLYstrCsaUfxHMVyFo5lY+/xHsNcWBkXZ50e+uMp4GSwvrWBV956EW//+G3UN1YQcsKsnSCTsSTzYzFCtthyZgmhL2rbi1o6jyOTcaUdja1mFPFJlO576XFwkAvT7R7bKll/DyVCX2yCiQPd+Zhy58ZjYbZDLNM+9US6N8QnPgvYDgl9nm4uYm5xSOpTtFpdTL0YW9dewA/e+DHWN2/CdCiWs6WfneUT/VAEngcEvohflNCf8VX8IsAXNzuSOiON2JIGMSF0SyL0GWbTI/jTx8jmprAzaSMbZ26zbzyNNEm2ttRUY1AgRKXxor1sMU1t0Xx7KZiLEszHPtqnXRw+Psbx/gk6rTYCfwJuKm689Db+8M//HVY2XgCMghjPPDHNfE7vdymhs60vvblL1iEGRsMLvPuL/4Rsdo4XNhoY7p8gGQK5MI/WQQcrzTVJKR8d7WJrbRObaxvivrZ/eICNK9sYjEcyVIX9471OD66blfYyZkbcrINW60wU4BREzMZzbKzye+Dg4EBc2Ojmxmv/8NFDZPM52Z9lcznJstC3nUTmiW1qeu290JexpRTG3X/4AOvbW8i4GUymMxHBkSyZSg8CitFSgRo/+V6FnIVeu40oMmCbjOBJgD4sO0alWkS33cbR4RFiy8Q4CBByOEqjgWt3buPFV1/GlavraKxWYGZtJBkTpmMiiUN40wmSIIBrU4Gek2ib5QESKFP+tm2lU9c46jROhNRZk2f0zk3LYhjLsD8QC1rWtcmrjOYdqvrF3512uBnJHGysb6Beq8nGR9L0xEY2AWx5I1Ls9JgiimfiDxBH1EqQ5IGZN8Xd+3s4a0+wdfUlEctdu/kq3FwZtuXCWog+F3MPnqz3NLejH4rAdwWBL+IXJfRv+Eql6cY0QudNKzEZaTA6p7iN0VQLg85HMJIWiiULtst6X9ova9lMYVpp2xVvNLzpkbBYU7+0dBUSTp9weWaXhjNC6B56rb6Q+f7uPlpnLUm7WraDXHkdP/6Lf4vbr/wIhlVGYmQklS/jXp7bexpv+ynJAU5aj00SPHr4S9z/+L9gcy2PW9VV9O6fwJgZKDglHD0+ljYyxzZxcPAYq80VbKxtSHr70e4u1rc2JQ3e7fUk5T5ghO5mRdFORXc2m0F/0MPaWlMI1p8FWK2vyPXmNDQSGQmd4rXHe49RqlbgR6Eoytm/zUNlet4P6BtAAWSC6Zxp6FTdzRr6ztUdSflLGpobwiRCtVKVdLbDNQJLvifRZxwTvV4LGceVqDUKAxFLFks56UXfPTlGZzIWQRkcC1dv3cTLb76GG3duYWV9NRW/0Xo1Y0u2gCIE1vYDb55uLQ2K1zLyfpPpWI5x0YY2GA4kpc0WPNlkmMxA9HFx0XpiPdxutTCfzaUXvpAvoVxhJJ6RDQ0H1lAXUCmVpavg2pWrqJQr6QbXNjGhJ7yfyGY4imYYjTqIMUcum2ayKA6kMIVKfXZ47O6lBjSNxhbeeOtHeOW1N1Ff3YZtUzfC9WHL3+KiHYLbqVRM+WtEoc/t38Q3fMPTt/tGEVBC/0bhXli1Lt70UplOMo9J1DH6nfuYTe6jmI+khij3Fwswqf5JOTytkTN3zA2B8PelsI6UJenDT+42jOEXZirelITew8VpC4d7hzg9PoXHmmUEzHwTP/qTf4U/+JO/Qa60ithwRVxEwdXz26Wb6hFSfFJCjyMf7/7sP6N7/jG2V3LYSGrofHyOrJ1Fo9HE40ePxfecBLv3+HE6aGVrS1Lld+/dQ6PJISmGtHvx8YzWTdvBbE53swi5XBbDUQ/1elUIJQ4S1Ct1IXIOT2GUSqMZqt1PTk9QrtekCZHWroxcSXxsI2N0K4TIHD7bsoJAhG9sXVtdXUG3y/a3ImCFkubnQuCwGBO0Wc1gPvGkf9vzZxiNB/L6rBVT3W/ZXDQxzjsXOJoOMXVM1Ffq2Nm5ghdeuo0bN6+iXCmJaj9kb74sQs6CpxATIuBbrLD5jOr0dBjLIg3OlDfd8pg+N03at1LABnGk63UHGI2mQu5iDuNmUanU5PXr9RWZZDeeTKkulHGu2VIe/V4XRSeLWzvXkM1kkPA8TKAzHCCc+nBiwJuP0emew7IjVGucPhcilEjdwGQ8Q28wlM1Et9VDq9VBuVTGzVt3cPvVN3Hjzg9Qrm2Ii2JCS2Se4+VYYpM1/N/Utqmk/g3fPfXtvggBJfQvQugZ//7TKZOU0I3YBCLelWMc7f8cwfwR6lVb2pEYFSVGLIRuGkkaLZmMUWIZY5lIu1B6kKQtks3nhHjSC2ci8kMMuyO0z9o4PjzB40e7GPaH8P0IXsjJVT/An//Nf8D29ZcRJVkkhiN0/nw2raWIpP37/C4d1jEd9/Dez/4z/PEhSnaA6iSH6eEY5VIFm5tbODw8kJQ3P3cf7UrP+NWrV8X17d69u6JQZ3q4I4TekOEoVFaT0OmPzj70ducCtVpFUsOsZ7D3ezadigiOGwS6xFHtThc503VgZlJxGU1nFv7mi/YsHjvT65Zty0S0RY860+l8rfl8CDdjCaHaloM4ZOo6FZJZli1z0RnB5/JZRAmvs4dQ2tYGmIce3JUq6jub2L56Rcxwmk3ORM+npM8UeMSMUjrQZ9FathCmMdPEtcN6+GLmOX/HY0l93UNMJkPZULDPncRKHUjGyQmJc2Z8jaY67LnP58X8ZjKZYTAYixkPN0/tcV8yFOuNJgqOi/lsBi8IMJzPMPFnsJlYSCgAHMLzxiiUuEHII4hmYnUbzWMEMx4P6/M++r2e4DweTy69+Ku4futlvPraj3Dtxg+QL9SRUGjK0zfT8/6tKngl9Wd8h9SX+yoIKKF/FfR+j+d+EaEf7v0zpqO7qJZN1Kp1mI6NIPKEkhyXE7Ks1FSGUY+RSP1QumvpnMXPSwONJ4cmfhpsZbMk5TrpjdA+7+Ds+Ay7Dx6hc9HGfBYgNhxEZhY//df/Pd7+o79GYpZkwAVvwM8voRO2VOWeuoUlOD16jHvv/yNcDOEPLlCaZGAMDFTLVWxd2cbJCdvPTIm0FyYvJPR+r4+P736MGj3c4xgderCvrWNKARYMTKcT5PKuWJ222ueo1ytpW1YQp4Q+n+Pk5FTc2/gaJGc6nvlxiFyxIETOqJ2ZARLnYshJRFU3bWFNps5TUxpGv3xtKsO96QgZ25QNiJ1xJUqnw1s2R6V8gMALpUwzmU/RGfUwC+cIzQjFWgk37tzErVfvoLm5Kkp7lgt43hThESuq0jkrndhRkEbS5px1aRlDqmwPZQLawn89XXWso6c95TN0u20ZTCO942GCWrWBUrmKZmMVzZUVmZzSGw1lrdPQhu1y3Iw0qGPwfIy9KYrVMpIwQr/dEfHhaDyGF4XSxuckEH99kne5kketVhYVPnvtfQoJfWYtLEnjcxNMW17651OYNxj0cXZxIudQLq/hhZd+iNff+AnWt27AdQuSJXgyX/0JcS9KWpd/YUrov8ddUJ/ydSGghP51Ifs7vS5j6vBTEfrxwS8wHnyERs0RIrAyJHQayZDQHUm/JzG92+mLHcq8a96wabPJmz59rlNHLFqJMkJNO90NKuRjA97EQ/eiK4T+8N4DScFTJR0yJToP8OO/+Bv82b/4DyiUtgCq3SXl+DudzHfzQaKGZkaatBvj3ofv4ujBB2gUgM7hLnIzB/Eglhr0jVu3cX52Jpixjk0VumVauHHzhkwz+/BXv5KWM+JMYqB9KyNPYj0cDZDLkdBNDAY9VGskdB/kvkKhKCTHlDnJnAK4Q5rTMFduWyhXyiJg42MYgS+mljG1LQNN6Nk+HktKm79nnZobOI5MTcIAiEIZrpLJZTGZzyRVH0SRmNHYYudrodXr4LzfhlN0ceOlW3jlzR/g5u0bqDXLsB1W1RNknEyaDbBSQRujWrZ2sQd+oaDne3NDQzJnloFkTkIk2ZP0+TyeC0mfGxQK5dbWVkWN77p5rK6sCXFXq3UUiiWZVMcsFFPbru2KyK6ULyHjZDEZTcBEge/NZcIc6+3j0Uja2ngcbPEb93ryGJYhbty4Ji16tKK17LSVk1VwYmHY9MPP09MYU28q64EOgK3WMdgNcHExwNwzsbF5G+/86C/xyqvvoFJbEe2AJHeYCZNL8Zma+vP8t/Hd/IvVo/oKCCihfwXwvvpTP0/oD+/+A+bTB1hfzYvRh5PlGEj2nKeCJLapia873eAorLMzQjCIUqGdmMtwngVHU/LfxiWhM0IPE4RehPFggtOjU3z0wYfonnUw7A0wnk8R2zbu/OAd/OXf/EdsXXlN1O5SP3yeb1oUO8sGJ0ES+/jovf8P/dM91DLA2e59uJ6DaJIIod+8dVtGj7L2TZ921rwZyV2/fl0I6/69+zKylMTV7w9k/vl8SlteYDQaIl/IijCO4jCmrklqjG5ZJ6aojq9BQRyJ8uBgX9LsJGgOWmFmgB80lSFZLdzSqGynAI7zz/m7xXQy1p/5epPhCFEQoNaowXBsnHcvMJgMJSJnq2OplA5agWMgVyng2u3reOn1l9HYWJU1ZST0RU/7GdIMT0pYkaTauRG8VJEnFMP5sungeZHQSdiLCH1hCEMyZwaBx8pz4kaAm6MrO1exs3MNxXxJxJ3cKLE2P56OJJoeD0aYjmYoZgpoVhuwDQf+dI5Ju4v22ZmUJ9hZQGw4Tvbg8ATd8xbytoEX7tzEzRs30KjXJbtAhz5mREj8iWMhtg0kVoJcMQs7Z8MtZmTQjGlTUMhzGqHfH+HwiC6KEzRXruHOC2/hjbf+CNu3bsDJuWmGh14RBrs/PplQ+Fz/bXz1G5i+wncMASX0b/WCfJ7Q7374d0LoW+tFVHgzzmZgWIy+eUNlaw59scnfgbQGpfXS9Ib8tIKeNddURZ82P7EoyPRv6MeIvAgXZy386pcf4hsx4gAAIABJREFU4OTREVrnLXSGbeQqJWzffAk//Tf/M26/+MdAXJIb+vOcc5foXDy72UEwxEfv/hPCYRvZ0ENnfx+2b8EILRQKaa2cQjW2UbFXnN7mjMSv7Oxctp3ty6Q04kwyo/UrdQmBF0jKncrx6Wwixi3NZj3VNLBn2rBwfHQkdXASOtPGjNYZqdeqVYmIF+l9ptRJimJtmslIWp7zzKmiZ82cmwmZUHbpmtbvDcSFIMcxrv4Up+1zBEaIbCmLerMu7XMr6yuorzawstZEc62JTM6BF9B5MJ3kZ8TcHKZtjyTylLDSWry0/EkGyBQyZcqdX0naPE7OJ2dqnz/jOTFq52OpL+C/qxWOgi3gzgsv4s7tF3F2doEJ+9wTQ55XrxRBb7eDxwd4fH8XTmxhtdpE1nLFfnbU6mA6GaPd7+G4fYFWb4h+tw/XsrCztoqrG2tYW1sR3/u0FY46E1M2DBQUMmtRKBeQ0E3OjuDDh12wUWmWkc27Erlz00sB3WA0RrszRLfPUkIWm1u3cOv1N3DjhRdRqdRhmpx1kLn0aHhql/s8b3i/1fufvvmzRkAJ/Vkj+qVe77OEHuFw7+cY9j7AajOHOmvoGQd0nKErHAmdPcSp3Zk0rYtFq21aQhZkLvpis2eZs7MZmbEtLkpiqQszQg/8WIRa3VYX9z66i91fPcTRwSE6gxZy1QKam9fxN//t/4IfvP7XSJISQ/0nw6hk5KR8pHewp4fIfPa0n/Swfyk8nv2DLysQMohkOm7j4Ye/AMZ9xIMeRqfnMH0TGSsrrWebW1vi5saec84Vl3nmgwF2dnYkKuVYUv6cZMt6tvSTJyZmkylmsykKhSwGw74YtxRLqVubk81h7gdSP2fUWimXcX5+IWUMXqNKuSQkyfcimZOsKWTjpoF1cQ5guWizvTCUiJ592KLal3R8gpnnw+A8cceU2jidgCsrVWxc3cTa1hrqa1VU6xzHytYxXrdYSgE8xsUEOrFeZWqeruhSHk9FdSRytnPLwB7HlglpPFYSOTUANNXp94ciimP0zii92+nK7HaSOCewMcVeLJZx6/YdlIoV7D58LGlwpt2ZXUjmU5wd7OHxg11MemMh9Gq+DNdy4VNsF/g467Rwd28fByR3z0c+Y+FKs46NWh1bG6uSZueaJF4U2zHbwjY4cZELQuTdjCxjHx6m8VS+ZksuSvUSbE5xkwmqkaTjvTDEcORjNIowniSYW1ls37yDt958B5tb15BxCtLiJjr/RZv6wvLh2S9ffUVF4EshoIT+peB61g9OU+hieBIxlPZxfvIeWufvolZ2sLq6BTtjSlpQjDRYM2cCnlOomEK+bB9ipJ6mMKk69qXGKdOpSOjSZvRJP23gxTLXZdAbSIvWh+9+LGruwagLK+ugVN/Av/+P/xve/NHfIkYJETMAJhOOl9GcmHhQBZxOaaeKXFrjeIRU2Evf7idfnzViX/b1GLGJhoCWrO0THD++B9ufYXB8hMlFG9HERzlfQtbNYWWliel4gv29PYkwSdSMjDc2NoXESPSbmxxuEgsBM4rn2Q76fbkmFJRdtM5lFKqQDPGwHemXnk5mksZnuxZV1qxX53M55NwMOq0LmRMuTmhRLEpuzgjn9euNBhjOJjCklmvBYvrXNuEnkYjCypUCGo2KRKHFShGFWgmlelk2FByPajqMsGnYEshnQuU9EYkj0VvQrpYRNQ1qWMcOghhJzHQ7U/Bpup11dLbC0eVtPJng4vwCe3v7GA7H6LMdrNuTjeRKc0X2meUq5637skHa2roixi08X+IZej6ajRXMpzMc7j7G+YMHOHnwEIPuALlsAblcUb5ytV20uzi6aOHg/By94Rh+TM/2GK5tIGNaqOTz+IMfvIJXXrydqv8zaRscsxoUBtKJzgwiVAp5FEsFxGaI0AwRIUAEiuocyYBNvCm8cAY7ZyFbzMNh2yAcBLGBkxbHDo+x2tzE2z/8MW69+BqyhSoiw0ZkMAWf5jNkmyubn89udzV8/7J/s/r4L4fA00JrJfQvh90zfnTqZSbT0ti6Fk9xfPgztM44ezuL1dVtZFzW+dKBFryZkaxFdyzzps20nU083VPDmsXoSaZkRXRl8PnpTVp83wMG+IYI4fb39vH+L+/i3t370lrENrjG6hX8u//hf8cP3vkXiIwiHeRl8+AggEXyljq9jdi0EUkTvAfTCEVkFAuhs9WNynhLDD++7RojMRHJlxHh4vwYh48fIMce7EePMDw/RzSaolGpCqGt1BsI/UD6z/k9RWf0ul9bX0v7xk9OJEJnJMp0MsVevBbdbgeZjAMn42D30SMhYj5OUuZhhOF4IhsG1pJposII3DbTsaBxMMeg3xXPAYly5+zdJsG6mHtztEd92IUs3HIRgZnAIVHXq8gU86iv1rG2WkKjXkKhkEPGsaQuLCWSmGI1T45fpsHHiZjV8KtsI6kSZ22d2zPLEItWaVOjEC6O5XkUW4oo7jJKD/wQo9EER0en2H30WCL0TqeLQX8gxjUvvfgyytU66s0VtLs9bGxtY2dzG7PhBINuB53zCyR+ANeyMex2cfT4MaanLbgypdeCk80jtmy0h2McXLTx+PQc5+2ebJYYZTMDxXnu/Fso5wt49cUX8JM3XsNGoybmMSTygH8DNM+xLRmaU8jmUSxwHK2FMKLjHmchcOM7RxDM0+8jD5ERwS1mRWfgFvMwL8neCw2cnfZwcnSBYqGBF3/wQ9x57W0UmuuIrAwsI13tT3waP0Xonwnhn/HdQ19OEficc5zOQ/82F8XnCf3+3f+EXucjrDVKaDY2RIFMN7j0g61ENBJJa5oy0Yq+2gzuJfJK6+j8OW/G0sFmpM+hFaZBj9eIA0pMTEZTHOwf4L33PsL+/qFM4CKBrG5ex3/3P/0fePWHP4UP9sEzAqHrdQAz8WUoRyq+MzGaTDEedFCuFpErlSWal/GrtKldELqELt8exiQwliiYCem0z7D/6D7cOMTx3XsYXVwgnsyE0OkP3qS1qGXj+PAItXJFaumM8Le2t0RRzWlpNIWhMIx96Uy5244phM7onLiQ9JkaZ786N1XzqY/RYCTqdv6chjAkU9n6ZDIYDHuYBzPZDLC/2gvpeZ6WSSazKcychebmCgrVCrLFAmprTaxsbqDcqKFQKsB1eL0jhIGHOKCla7oBS7M1c4mwKeSSvvbJRMh6MTSFX5lNSAf6cHb5YsBP+r1sBGBKL/rc8yXLwB7x/b1DHBxQHd6Xdr6cm0WhWMaN23dw5dp1rG9tY8QpdMUy8omJB7/8FY4e7yGaexzsDn8yxXw0hT+dyaaJUfXcD9GfTHDeG2Lv9BynHfqvc4yqibzDchIQBxGypo21eg3XtrbxygsvYK1ahjebiJNetVZDrpiHm8vBcV2ppTNFxfeYi0iQmLOFjXikbW3MM0krKAWCGRNWzoaTd2HnMjBdG3ODpksRZhMfg94Uk2mE1R266b2D1e2rkoInpS90LJKVebLc1Tr22/vL/368sxL6d+o6f57Q3/vF/43J6AE2ViqoFOvIZFn/o9qYt9fUMYw3/NSvmz9k9B2JQpkEwZ+LIQYT4VEk4jnPn19OGktT+7SZ9ec+jo9O8bOfvSdCpXb7At1+D5X6Bv7H//X/xJt/9LcIkJcUOs1nTbBVzsN00IIRB8jksxj2u3j3H/8Ja1tXcPu1N4FMHomZFfEQ7WgkQv+OEDqdv/rdFk4OHsH05jj46GNMWm34gyHq5YpEWvVqDbVKFeenp8hlXEklk0nWNzaEqBmls54uSuvB4EmE3ut3USjkn6i/F9POqG3wxh7m45nMP2cUP56MEDLdjURa0S4GbSSOgXy5KGn1CW1VmXB2nXQIy1Yd9dUqiuUSSpWKRJ10fZNyCiNptsZJZD8TIs+4tljOyhy/S/8BpstJ2DxmbkYWxjn8SnLjh5QmLgeeSGbncogQI/TZnP7rA5nENhyMsftoH51OT6a88RiKhRLcQgE7N2/h2u3bYgpjWjaCmY/W3Yf48B//K04PjiR3U3DzyBo2Qi+QFH4vCHDU72Pv+ASHFy10hyPM/EDWtsNPyTbEIuhcr1VxZ2sLtVwRBdvB1voGmvUKbNcS/UG1wUlqJoIoFIz9IJS+/HSADM8oknY2RussNcRxiKxtw7Epy4vkv9CIkCm4yBZzyOQz8FxgbkknPqIAOD3totUZodpcxauvv42rN15BNlcVEWG61sXK8dvdxX6n7nF6MF8nAkroXye6v+NrPx0JsbYrk6Ek5T7Bu7/4vzCf7qJZLaCQLaNU5s3STW+wUernzYtI8RRDAW/OAS4WcnkKphypxUo7G/Pw/z97b/4kyXmeiT1VeVZm3Wffx9yDGwSJi+AJkBJFcSVRliXKkm2FJK/9m8P+wf+PHeEIR6y9q9WutAyJ1EUSAAlgMIM5+po+qrvrvu/Kqqx0PG9WDQBSh0MQAULuZjSnB9NdVZ1f1vd+7/M+B53MnSFGdNRSVKgBFZj6zzV1pjg/K+Cdd+5Kx3V2ngezuQm5/84f/M9S0GdBG0EvKKlawBSu08O7b/4Nhv06bjx+FXpwhr/8938KM5zES7/0q4gsbcBVbMmcVhkSsmANfcxC9g/d5KJBZ4c+RaVUwPnJAQx3irPdPfSqVUzaXenQWZjikShSiSSK5wWEDAOtRlOuYyablaQ1drhkwi+kW5y5U67W7bbFLnZhCLNASpjCNm6PhDgXskPiJ8DC4cwmcKZjNNpN9NwRtHAIsVQS4XScOaICsUdSSaRyKcSTFiybfun+CIVEMWc08lPjaLcqI3F6mfsWsCzqk6kjMLo/dmHB9ovNgp3Ox1kUdSl2c7SHRX0xzmGxJbly7MzEqrVcqYgBEQt5uVQR6J2wPENTGBKTyGaxfeMGIokkErEUgrMABs02OvtHKO0doJA/E1QobEURj8Sl2z7On+LW6Rl2yiWUGg30ORIIkuTJoNeg6MuDM1dm1LlkDDc21pHQTbi9IbKRBG7w8ED5nR4QS1yRaipBQTdol+vHEtO9LyQ1lh05SYE89AhBUObxGoJEtej57k7Q6XekWzdtA3YsDD1nARENgaAmgUWj0RSFQgX1ehuqauLmUy/h+hOfQygckSLuyzx9jsn7jfr79NGL7PX/j5vkxbf9s67AxQz9n3XZ/vk/tEhb88NZfHiUNNuAkOL6uH/vL6RDj9k6YnYS4WgUik728XRu9sEhOPctRWaL9MkOR22YzKV2XYwH7NQCwvJlt0I7TGcy9Jnw7LWnLLSKQMGM89x5cIjd3X0cHR6IK93G9g1867f+CDef/SpmCiVFTILjhuTCGXbx/f/yH3H7rb/DlY0sHr9xCftvvYNGo4cvfPs72Hr2ZUxUxlIqUBmtOTdFETecj+njp0+s/q5OMtUU+ZNDHB08QFzXcL67hy5n6L0+UrGEzJbj0Shi4Qiq5Qos00SjVhcmOrXnZLjzuorda6cjjm6JRFxMScgap9MaC+YiUYxMeK7ReDiFptBLwEXf6UML0ZFvgv6oL4F54XQCsWwK0UQckWQCJouIbckcVzN0qArhed9ISJzT2h2Mh4SKWY88qJRR8ejkkVTHe4LRqAx7MQViZocqXuzAI8Maku/4KaObAJEeTQ4ufM2LLn1h39rtDVGu1FGrMUlthFKxjCEjS6czIaHdvHETLcr81laxdvkyLCuMiBFGwAHa+SKa+/volUto1FuoNlqAomM8nSF/XsB7uwfYLZbRdCYYczREi2MlAJNBROysZzNEdRXLmQSWU3FYQRUmFCzHU7i2eUnGIjN6xSsedNMU4xgy/tmh01SHM3UlaCBk2MLSpzUvo18FtRoPfALpxMVoQB9+SgwDomHnWhmGBi2kIpQLIbGWRjSVhKKHhGXf6QzEk/705BzOxMATz76Epz/7IsKxOAKKX/x9Gilxsvd976WB/5gPtx/T2+7iaX5BrsBFQf+YF2KxYfqzbum7fcOKmYLptI177/0Fet09ZBMRJGNpaLop9FkGY/hzTX9j9mehGizLhBEyxESDnZvfvZvCgOYmP3a6mEyHvi6XpLgpg0RV0U4Xzku4d28Pd+/ex2n+GMl0CldvPoOv/Mp3sHn9RbgBW5LW5nx2KVwPbr+Nt3/4PYwbRaQsBaPCKarlOl79b/8tnv7ar8FRI5gFFGjeDKoY4BCC/CQLut91khR3dLiH44NdxHRVCnr99BSjVhtLqQw0VUUsTBJVCJ12G5Zhil6c8is7bEuHTliXhZzQOzXhsVhUYlMl8YwQL+fBui7QO79mFOiA2n8PcFwHQTOI9EoSAZNGJy4SmQRSS1npzkO2DVXXxZksqPpkRoHUJwMEXCanUUrV9Q928/tAUBg3gNnU9/BnEZLWHTOxcWUqGuNSWbBZwPm6+DMLHTuLC7kQZN77UaSEoX3iJb+XIwHK0qq1FprNDnrdvkDvdIcLmRZCIRtr6+tyAFnaWEd6aRlhMwzd09HLl3H849uoHR3AGXURYGb8YITDYhnv7h9ih1LJDh3lSLoLwKFPQIBxq0DIA2wPiAUVpCMhpBMRaMEAolZY1ioZjiAcshAO2YjGo4ink7AiYZmj94YDseNlUSfyELYSiIYT4tlAv/1ev41Opylfc805v+fhhLcpr5mEGdJWGXzPjaBaHpLLCWQ316DHY5gEApjOPAz7I5TOyzg+qqDXd/HUcy/gsy99HvHMEoIqg40UTH2ggO62jz4uCvrHvOH+/+zpLgr6x7zgP+3lTrLWbMpJdRCt2qkUdHd6jvWVNKJ2Qti/bLAWaVbs6v2v6SpGpzFToMJBv//IGpRwqlh1umT+9jHzGOtpQlNN39vaDcCduDg6OsHbb93Be3fuolwuYmN7Ezef+Cw+/9pvYu3K5zCF5YfH8NBBGNED+u0m6meHOHtwG52zhxif7mPvwQN8+ff+GC99+/cxMROYBVTpzlWy4h8V9H+YGfd+VtxiMf75KvbF9X0EcoptqV/QD/Z2UDo/RkRVcHz3LspHR1LQ15dXRXJEyD1s2Wg3GrAtS4JrOLOmHSrRDMrUeF2rlYpYwHJWzpEGVQQshiJNZjF0XZG7cYbr0FjGNGQeG8/GsLK9DDvJDlyHFSGBy5BDgFj1zgmNAtm7JLpNMBuNuPgSJUrJGJ+DyAs/WYWYoEepm6Hr0oGyoPt6c5LgemIUQx9zrj+LOREHFnf+OyFzb0aVhCYHBhZ1+sbz/uJ4gfK6TneATrePaoUd+lAOKezQTdNGKpnG1uXLWLu0jXgmJQVenQbRO6/j7Md3Udt5iOm4i/6kB9fQsXNexN/euYd7dHlzxkK4NKcKlBkxCM6v6ZfgIRYMIoEgkiJN00V+x/XIZTKCnOiKinQqLSl4tJQVJGoykRAXvlfYrZvCbNclrGbi+Kz+4bAPZ0JzJh6KiHwAQU33IwznbH/5N5dqAFeUAobmQjUCSG2uInt5C1osgoCMtjx0W11Uii3cubOLerOL5z//Rbzyla8hlV2Bp+iY8G1DVb+g736n7hf0T5Al+jHvdxdP9/FegYuC/vFeb9m0Fx9CiaMUjV7TMwfF4/vIH74FQ+sjm4mL9lf82dmIzbsr8dkWZy/4bGUFMjNlQeFGTW2zPzeds9tnlEF5MEM2dMOC67iYjV1QgrS7s4s3/u4N7O3siKc2N+f1rRt4+dVfx42nvghILjpf72w+E2TMq4uZM0SzdIbK0T4Ge+/ix9//L7j+xa/iC7/9BwimNjEJGtA9D9qMoTIsPPQT91PhZCv7wH42C7iSb+3/Z3+zW+jY5T/OiVqPSv1Pp8nJj/o/v+Dg+T25/3+SMitucTMcHe+hUMpDxRQH77yD0oM9KGMH66urcEZjyT5nQW/UaoiGI6JJt2IxQFHRaNaRzWTQ77JT7SCbTksRZaGVFDKy06n39qYYTcZw3AkiiRjsXApWKop4Ko5YMgo7YcOwDPHolzGr6/hIDRnmcxSG3Tav1bDXl6Qw6sZkzh0MYDgeSQdKFQOLL2nsXG8SuwgX85cm9E5ER2BkaqUVRe4LkiZZ0EW2JpGnPtueNxiLOA8V/PeFHI255c1WWxzUyG6fTEnmC0LVyGqPYfvyVVx5/Elkcssw4CJIO9iHx6g8eIheoQ6nO0JrMsRBuYDDUgm3Do6wX6qgN53BZesqSE4AQYH6GdbrwVKCSKhB2IEgVhNxpGNhBKgK1zRBSLgG62trcrjiR7vZkddr2bakt9mRMGbBgNjl0iKW5ywZKcg15ejFleLe7XVlHakq4OydJDx28byOsi5EujQNMZNEUw9mKoaVa9uIr+VEOuhJDr2HYXuEw/08fvL2u+j0RvjsC6/gi69+A5nldQl3kTTERcS6FHRfnSJvq/ld//6OcAHJf8zb8b+Kp7vQoX+Cy/jhgs4CQIOPMUbdCs7230WrdoyoFRQbUW763LRZwLkZPZKrsaOYx1SyoNORi0WBHRfJU9yU+b1kO08nI9mkLDsCTTOFDMdEq+FghAcPdvDWD17Hwc4DNDstbFy5Aj0Ux5Wbz+PFL/wqcitXYVohXxZH2dB8xsrXxA6mVjhD9Z0f4Pb3/zNia8t44dd/G+FLz8HVYzACAejTgQ+50zITiw70/Ysvk3nOtwP+tNEv6B80ppnnx3/gECSb4QfnkOLt+oFiPjfweuRpN2PBYGGf4eT0EIfFh2Lgc3r7Dmp3dxEcjUWWxg51JbckZLj2XIpFn3YjEsGIxRYeYpEIGvUqlKCHTDopv8hgOBZSGIs4O0w6tVlxG5FUHJnlLGJLMYRiJLZZUOn6xwntHNpWglTrs5CymLvwXJ8nQUIa57/9bg/MXlGCTEHzme10aiMpz+dgBOVQRwjdTzcbPSLP8V7gSMaXpfkuaiTJEUrnc4gt8Pza8flkfSVX3Ge0NxotYbH3BgPpfidMVZv6ZrHLq+vI5lawvnUJsewqNJqs1CsYnByheO8+RvWWdMXN3hC3T8/wd3fvY+/0FPX+EGPhVZAASlklD6uc8U+huh7CAOJKEHYwIJawN65sIW6F0BJZYAiXLl3C2tqaICPUvtOtz9RMRMNRxMXHXRcP+06fnTjVIITSg+iLN74/AuE9zHk6rwn9BIiQkXjKa0WOAq8Xryk/aO5DNr2qBBE0VdiZGNIby0iuZKCGDUx5FJ164kF/eMSifhuVahvPPf8Kvvr1X0FueQ2eqskIyj9xEgwQ/Yd/2JRD6Ie79QtI/hPcnD+FT33Bcv+EF+2nF4BkLQ9jVM/3cfzgbXhOE8m4JT7TQcpr5A1P0xhXNmQfLuXm6885NZ0yHFXmpYuN2ic9+TPUyXiIkKmLe5eq6CJXmzguer2BdOg7t9/D0d4eyvUqNi5dwXASxMBRsbx6E6vr1wRaptaaz8c5PDdDbq6hkAVDCaDx4F0U778FNzjDZ3/l17Hxua/BDaXBV6m5JOixoPNv8zblg+0IwXzqn+ctu7+3LSDJOZlo0dV/YN1+uqB/6CEf9et+ly5qajLuZx4Ojvawc7IDTfFQvvsA/d0jBMZjLC3npMtOJ5MwNR29TheGpksXy3noyHFEMqZoQVTrFYRjNuLJmMDq9U4b/fEY4Rgd2mKwE2GkljNIZJIwKH0KsaOdH1aoL5+SkDX2105T5RqSo+BL0AgFuxjTWW4wkMxuZnNzVLIgsbFw87Xykx9S6FVV1p5/LkiXC705/51FalHA+XO8fouiRT91gd6ZKT4Yy5yc5DfauRKun7KrJfNcAlVonmMgm12WCNR4Ig3TCGPcaKG6t4fm0SGa50WMhmP0nBnuH53g7+7cxc7ZOTpjyvFk5C8kPpVEPjrSKf5Ix5gBYY6RAoClBrG1lsNSLoWgO4Opabh27RrW19dlFEBPAP4edN7LpXPQVF3iWRnIQjSL+fSE4Tn6aLbb6HQ7cujhteDvzU9eK74/iGoYJv+bHw+7IAzK9WW6HaWg9HXQFDGdSeZSyKxmJX42oDEtj/iBf7A7zhfw1tt3cF6o4Onnnserv/RNLG1cgRc03ndQnGcvPIKp3m/V/X79gjT3Ce/Qn66nvyjon/B6/ewMfYLZtI/dO2/i/OF7SMU0xGKWFA9HWOz+TNQnM/lzUH4sNmliyuLxToh1bg7CTWHRoQc8F5GwKRswN2R250zIYge282DHL+aFokCrKxvbaLbHyJ/XEVDCMIyouInxQMANj05njPok3MmvqRN2KucwnS7Oz49x+bkXcOMLv4qJlZHuJjDuSr+th8ISRKKL2ccHkqqEA8zxgN/BPILMpbD7wPmic/+Hpo5+ROz7iyr74/zvfLwxu3/6ps887D58gPuH92EqQRRu3YVzeIaIpiGRiovdKlnunEcTfifkLr3UzJdEURPen45Q7zYkgpQC6dHUETJXOBnH1uVt6citqA3DNqGSoMazjMTjTmUmLqqE6fRRnjhJWarA7ix1tGdl9+wT6siYZ4dMb3VF8TvGhZnQIl6VRWlRqFmsWLQW3fuiMNEBblEkFveIHBEF4Zn63feEUakzGcPQQMYZsbslRB0AeICjBj4cga5qEsHL0CBdN+XTa/dQ3d1H6fAYg3ZXJG3lVhd7hRLe2d3HcamM0WSCKaFnlTbGfoqb4gXkk+gMR0IWiXAzIKKrsLUg4jELkYiNjZUV3LzqHyxpZEMPef7eq6urgjp0m11Bm7jIItvkmrM7n1sR8/3DQyivDT8XTH7+SbUCc9R55uT7aUE2XawFr5FlGGI6FI2GkUon5SAXjUVEWRKNR2CkbLgG7xEPg5GDUrku8Pt5oYwrN5/AF1/9N9i88gR0PfTII//DecQfPrFeFPRPeIP+lD39RUH/hBfswwvA/nGMTv0cd9/6AQbNArKZMLhvkho75fzYj2KWjds3k1GksLNg0glrMiGTeSjQvO/BvYBPeRhwoSkzhEwNiWQKlh3FdDyVDqpQKElB371/X2RanI2urF7C8UkJxXITlh1HIKBJLGssGhadNaFObuzMnmbCcmcuAAAgAElEQVRxJkY77bSRsVQcPrgN1Y7i6otfxySSE12uO2yJxCqgcTM15TWGLEuyu9nxkimtznXri8Zc3GTnn4uCzhn4P/ix6Gj8dFl/NrD4kzp8xZWioXgu9g52sXtygLht4eCHP0Fv5wiZSBiReFgg93g0hlF/iNl0iiTtYHVD4HoWWuhBtMd91AYtjDCFEjakE0+vLiEriWZZmJYpQTo8nwhngAA1KzK7YMe3LGUh4SycRUmwCDF/8TPPqVJYxJAS/mVBd5wpDIM6amrNfVkZizULOF8XCz8fi/Nl3iOE5Fm4GAQjoim5dr7zGw8KRG5IrOTP8eenswBGYx4yyG73pEunJIsHgXgiCSsWRzydQiQcxrg7gDedCcOcRjyNUhmtvX20TvIig2y0+3hwlMftozzey+dRbLV9ZIe/KSF+1e+aJWvAAwyOYSSkBjA9IBIIIhO2oAZcxOI2ti9t4tqlq+JEx5x6vmYWdh4oeR0IuTsDB4Zmisuhw6wDHmZ1TYx45BowJW48knEEf19eH37N4i3e9sSHyESniQ3zD+Yo2OL9xmIuBT1sIxoJIxq2EDINmIYOOxyCmbMRykbh8qACFnbg5Owcd+4+wMnpOTIrV/HaN34T1x97CpphSVFfHJZkfESHugsW/Ce8K//refoLUtzHvJY/U9DdLo5338X+ez+BHhzDCgWlO1dDhNz9+Sj9tQk1Er6mvpididi5khwntp1+oWAxYDVbwKlSPODACqnILS/DDseFFc1gFtq97u3t4d7duygVSkinV5CI5/D22w9Qq7clqISwOk05aJDCAkI7UzqepVJpHyFgkRmNYE5HON+9DWqWn/7SNxDZegyKbWM6puyJEqGJFDFhT/d8m07O+VdW1vDUU5/F8uq27ztP9EEJ+jC8FEQJwPpH01v9QJg5AU4GwcTZF127h5nKbo3Esike7D3AWb2McCiEe3/9IzTvHiDHbisSkmtMXTPhdhqb5DJZKei8hpyPU1LVHvXQh4PoUgrLl9aRW1tCPJ2AaRP2nruPiVk+WfXzMB2SEEcTjIcLfwAiFYSvgzLPpbmJWPSSYDXwtdF+9+wzzTnX5tx10T2y4Cxy1Lne7Mj5d9sOC3zMgsW14n8TCRqfgvan8xn7Ik9dkuA0HSNnhnaPcagD6dKnE874PSQSKWQyWXiKCosyMduG0xsgOHUxarbQKBRxfngIp1bGoNnCYDzD/cMzvHl/FzulMhqjIZwAi7YCdUZY2teZs0Onr4EJwKSXAtnlhNkDQMLQkYnYyGXiWFtfRiwZw7A3QrVUleu7tbUlckEWdn6KT78bkEx6KgAo/Utm0ogl4vK4kqHe6woc7484/ILte9XPiXiqAjNkwDT9e5z3txwE5sREeu5z1CTkTPG/D8IyDUGnyJSf2UBkKSE+AjysKrqB3mCISq2G3YMD7B0WkV7ewkuvfAVXbz4F04piRvkokSke0oNE3z6AMF1A7h/zjvyv6+kuCvrHvJ4/XdCdXhnvvv4XyO+/h0TMQDRqQjN1eGxbVE1CLx6R0eaWnNLdzWfrYk4ThORxD7gpTyeyMbEI0+lLV12k0lEkkykEAvQWH4MZ2js7e9jZ2cHJyTGq1To2N67BGQXx5hvvyeMsLaUQizO1K4mgYsjsNBqJIJFMIMVu37Lk4DAeDjCuFdE/28f5cR5Pfv41XH7+S3CtEJzJAMNBH70+Pbv92TFTyhYRnCxG2UwWL3/+i3jmuc8hmkghoJrwFE10vOx46FL3D6nYpRGfb4ABytO4wfvZNcLclmoWJPN7LN3n7t4DNEddtDpd3P3bNzA+LiFtmUgkI3IIsKhBb7URtiws53JSSIfeRAq5qwJ2IorkagbLlzcRzyWhG2RPcyxAchRlX9Q+k5w4EW91OWyJRHAmoSuMuLXCRGCIfJBtLdVWDmaLDpp/sjvktWInyQdZFOOFw9tiDsx7iQcArjdHGpy98+cWXu1i58qRgcTmElonAc8f34hULhhEuz9GoVRHtzdAUop4DrF4cj7zJaHOL+i0wgX93Jm0duc9VI9P0KpV4QUnKFQreJgv4/ZBHnuFMrq0XmWRUgMwZhoCU6JNXAt/HkLDGJN683maG2VddhDIRiO4urGKzY0V6KaCYrmAUrGORDSBtbXVRxr/xTVikaYKgOY49HG3wrYYyjTabVRrNfQHfSHKkfm+8NcnkiH2yDKempNNVR/BWPAOFkVfFpCGT3Tlc5n5Tk7DFKahwTANKcSqrSGSiiGdyyC3vIR4MiGpeM50glqjgQcHhzg5L8EMx7B55TFsXrmJldVtSWzzAqqoEC506h/zJvyv+OkuCvrHuLi+lGqBH7OLdFHJ38M7P/wuBu0KkjG/uBiWiT51tc5U5pQkaHHeKrNxkdb4zl5i/ToeCOS+kE5xU6eMyd/UA4hG2AlnRNYzGU8lrarV7OD27bu4desWarWqyIdWli7h8GEV9+/t+R1TSEU4HEIiu4Z4clm6cnY4hPnjsRiy2Zx0Ne12C4NyHma3gof3HiC3fRNPfPmXEWSEJmNf3emj1DLJy240pLvi18fHRzg52pPu75UvfxWv/fK3sLZ9E0HNlvjKRwX9EWV9MVv3YeT3C7ono4HAlFG0JLG76DaaGPd7MNQp1IAjXVqxUcXE0nFwmse9H74FvTlAyjQQi1r+9Z15MiJIxuNIxOMy7295I/HzTi1lsLq1jvRqFqF4BHTRJciK4RBgcteYUjLu5QEp5lQBkNXOTowFlQ5mRCUm1F9L/ji99n3NukjMxH7UD9WRDl2MaabSeXY6bSn+RGs46uC4RciRYj7jIzJcC647kRPeYiR8CWBBHfaEhwfflIiPz9+VH4SiWdAr9S5UzcDa2jpS6SzCkZjM0YlaGGoIOo1S+n20CgUUdnZR3NvHjKS9dhOFYQu3jo5w//Ac5fYAPfqnEzKhJJ4HmildEOlIF/BNW7wpFNeVgm5RUhcMyP2WtC1cWl7C1toSdC2Acq2Cdq+NpewK1lc35MDKg6DEpGqaFF8m0oV0C6YeEsj9vFREuVrB0HFkbk54PplOC/z+QfLggktA3sRwRBTEH0+x0Ms9Pm+ZQ2YIumJCCfC+J2rkikeSski1A+RQF7LIUYkinUsjlozDCJlQSFSdOqj3mpLnnj8vo1htQw3F8NzzX8CTn3kB4UhCgowWrHcfbfPx9w/d8h/jHnXxVJ/uK3BR0H8O6/chXaDPs/atIJmSOltkizsYD5t4942/xOHOLZh6ENFwCPFEVMg9Q874+L2E/NhRANIVsMNYbNg+LOgnSVGWw02fXRg3TyFMKXxMEyurOdnQ6KXNprBSqeHOu+/hrbfeQuHwDEu5FaxsXcEP3trFw+MzZJIxGMEAzGAAiXQG8VRGCji7HM5OGQ5iMzOaBirjPkadKkLDLsoPT0T29sJr30Ri8woG7CBddpoDjFnIZI47RqvTQq/fQ61awXn+AIXTU2hqCF/40tfwrd/8XVy68RSgh6hsFh90wu4+AZ56+HmIiOSx+8aaQbqc9Tronh1j2m2idn6Gk8OHYrYT1anFdtGeucjefAz60jJ2D45w//VbsAZT5BIkCwIRM4RJvy+vleQ2OxWHEbMw0aZILCWxsbWJaDIO1aSm3pMCIMgJOQIOmedj2fSZ3MWWTohWkurF16lAMU3p9HqtlkgHJbyEjPXJEO7Mn22zcLJjo3SMDS0LfqVVQ7VZExkW11SK2JwAxwOHOwuI0xv/Gws1UQbC+Sz0NKYhjE4InfGwCyY9CxVd6Rya1QxnGM0UsS1l1CszARKxJDSazfQGUMYToD9E/eQEpwf7KJ/l0azX0Bt0cV4p4U6hhPuFKurdoTjiBRTV50DQMImHFC8ALahKcx6k9JJXYzZDCAGEVd8i2NJVbKzkkIpF4TpjDEdDRGIRZLIpJKJxcTUkIY6HHHbciURCPn35WhdnZwU0W03RyYdsS1AkatLJ25i6MwzGZOxTqscD0/sQ93A4kGLOwxAPS35YDRnwPleFj2+HojKj51qyeAcUImIBjCcjgfN5Dxg6SXNRKex066PjnAQnSQdvAqaGcquFW/cfYO/4FOFoEs888xyeeOo5pHPbPo9EeAa+bYN//cTfUEilfjjrP/zxof3mArL/Oezov1gP+dNEuA++uouC/i+8Vj/NYifpSUhJAUU6F26uCklV6OL44B3ceuOvMOg1JbM5MocGuXGP59Kk6WwmhZybCz9pZsKOTrzCFc7gOCf1iXE+8cfvNHxWr46IbSKdScnmRknScDCWMBZmoL/z9jsoPSzg8euPI7m2gf/81z9BoVzDpc11hAJBaC49wcmuVxC2w7BDIemAue+wsPe6XYFV2YVbAQ/BsYtef4aXXvtlXPrM8+hBFZ35oN8RApOMBUZDtDoNKWYMNamcnWDQaqFabmA2U/HFV38Jv/3f/SG2H3tCfL/ZHbGo+1sci4Trb3gsWnwlJAIOByjcfRf3/+a76J4dolE5R6FcAinkCZPZ7R6CK6t4+b/6HczsBE6PC9h9/V0Emn3klpbksW1FxaDJ1zVCfDUNey2F7OU1JFIW0smwxJ+SbCWZ82Imw07bpacrNJqFcPRBXoFIDf10PGG6czv2giCbYTJ2hMPgZ3r7JLdZgFroieSj0/OdNwlJ764zw2g0RmfYQ6vXljVn58hPHqw462XXPZ5wVs+iHgQLNa1riTRIMWeXT7OWSES6Vc7x6QXPDtUwQ9IZuq4KI5qGpypy0CJ5kqlzTquL7mkBYEJbpYJmsSRoTK3ZwEHhBDtnx9gvVnFU76Mz5sTa5z0IF2JO4JuzFCVkRedhhwdU6uM9D+FgEJaiIKwFkUlEEI3YEs9Kv4WV1RVsrK8JUjHuD+XgsbDV5XybxZwfZLyfUibnTPxuPJmUgw3Xggfn4WAIh/6rNMwRuaUJ3fAPXCrNa2w6IfrVk9dUEBBdly590SnPOLKY+CMRkQCKln8i3AWiTeMJRxxUpkTEiIbHN1NXYFvkuoQQTiYRy2XhmhoK7TpOykWcnJ5iMnKQySzh2s2XcOXmZ0VWKlAFX3vQJ9jxPudR3qdP/v0fP8Nyvijo/8I7+i/Ww/1jxVx6nos89H/ZBfuZgj5PHGPxYUFn5xTEGN3mCX7yw++ieLoHQyfZjdpuX1PMDxKiuImzW7fDYdnAuelwQ1/M+rj5DQddOGOSfvxNZjx2pMNgJ0+v8VjEls2GcOygN5Q87sPDY+TzZ3j9R2/KjPVzzz0P1wniL7/7AzRqTawsZTFlSMVkCEsHDCUoXfv66jIi8y6dEHev25Ouv91oi9d2OGLjuNrB01/+Cp786pcx0EJSuKayKRNJGKJSreL87Eyyxhn5Wa+cYdhuodfuo9MewI4m8K3f+h18+7/5PSytbyEYJOTpXxMBuVnQfVGS+GRPui0cvvs2Hvzob5F/7x30q0W023XUOh2YlFsZClTLxNO/9A08+0vfxGCmon5ex92/fh1OqYHc6qqvW6Zmf9CTVDY9aWH1iW1sP3UNyVQYJkmK3Mg5Bun1BAqXWTQJeYTWSewiIqIpUAgHy/88MQaSLHLXE103fdXpASCjfcX3E1CYFOb5UaKmFpLO2HU8jPoj9HsDsejlcz2a685NYvjc7IBp2jMYMqfeQzKVAg3EW7W6yPB4+DNTcUEbSKh0hkO0Gg05jNERj8EkuhaGFYmj2WxAM1QkYzF4zgjF3X30imV4vQHa1aqMSNq9AXaOjvDO/h72KhWU+2P0p1wJBUrAJ7g9+hBiOzH2CTS6rtGJjYz3mYcQdfAAEraF5VQUuurJ4YUH1suXL4uKgr71vJ8ZwcuRDLtnHlr8Ql5BuVL2+QKGhUw29ygcZ8Fm5/ex21aIeiiq/DvlZkxao6qAlsk8QPMAQktbHq4WHvw8bPLjg6RCXv804ftw2EemBgN5jQ4LuqmL6ZAS8Pz0wyCQSsREERKyI7CJFiRjcEMqOpMRau0mTs/OUClXoWlJrKxfw40nnsLa1hZMOwyPyMtc9kEN/D+WhHBR0P9l9+9f9Ee7KOgf8wr97AUnDvlIhyVd5mTUxK2ffB/3bv9QSGvUeS/Yx4sIzoW7F0lUIkOKhGUzWZiH+IXfk+63027K5ubPpkfSZfAAQBgwlYhKYaf3dKfdEbkaC/rR4QluvXsbqfU1PPnE0+jka3j3+z9G9aSCkKFBDQUQSdlYSsURMWyk4hFk00nYBqFjDmd9W1G6arD4sGPtDPv44Z1dxC9t4KV/83Ukt7fheTqcAbX2NE/xMOgNUClXUCwUcZY/xfnZAcaDLsb9ETyXXYmCWCaHX/vOd/Ct3/wtLC1vS9Hyy7kv8/Jm3HCnwHiI41s/wq3v/TmqJ8dolksoF8qoNFoYkLwUDyMSsfDYZ57F1377dxFb3waUEFpnVfzoP/wZ3GoTS+uborVmAArtdwfjLlIbGTz24lNIbWShaQFMndFcPw8Mul251jxYEaqlSQ3tWzneYOFgF0/YmWYjLHAsyNRJ06xFpGEuzWDC4p9OyNywQxhNHOkmo3ZEOnVn6MgnO0MNKkLUMHvkS4wRikTE+Y8JYSqDRbwg6vWG8CoikShG/T7G/YGsDUcjVjaFLqWNjN1l4Eq7Iz7oLEAk6xlaCP1qE4NWHdFICOpsisLhAc4PDmQEoQY1tLt9NNpdHBfLoi3fKZRRdyYYsYXkDPwDzmcLjbvwPSQG1e/IebeaQaaKAzo8REIm0ok4YraBmecgFotjY2NdCjfRHN7LLPBERujjziJbq1bFX55RrnxPMPmOGn3ejvx+FtnFHJz/Ho8nEIkmoJshWSths4d04Z0MBj0Z+7D75yFYFCHz7nYRgsS/WyHeQzF57/H9xD/5Huc8X5zmAjMJ79Fp6jObipETZlNYJtGxiDg08vmViIVAJIRg2MRECaA96KFaq6Nea6PZ6CGomdi++hie+sxnkaVtrMKr5B8aeXC96NA/5o38F/TpLgr6J7gw4lQ2J8Gxt/DZ0AOcn9zH337/T9FpFbC8nBFonAvFDoEdBjcUduPcPGye/FUfQl84XPH7FrB6v9eWmSY3M25q/GB3zgMAHyOXZVdhibSnUW8gf3KG/f2H2HmwJ9KazcevY31tA6e39nH6k12YYwXZTBpWOoQhYz77I8wcD6lEApe3L0lB7Xe60BQVsWgMjVYV7U4bm+tr0hG++c4d7JycYvPmNp5+8VlkNy5Dt+Miv+p1ByJtY7fKXO0jkqnu30a/0xBYcTL0Z8vObIbU6ip+/4//CN/41m8hllgSL3nZ4DwXAdcBpn0cvPtj3Pv+f0R57x6cwQinZ2XsPCxj4HqIryYRzSaRW1vFN779m3js+ZcwVUzYoTCKu0f4q//r3yHY7iOVXUKA0ZumhkG/JTK3J158Cus3tzD2RtJtcc4qDHNKw4YDdFotWS9eV9MgMY3zc8qQ6FCmQqEyIcD0PFdgZJIRCb2TnEZzHzscldm6Sje/GeVVHSnILLKUsQ26PcnV5txbUzhXV6UgEzoOhW1f2y+ELBPNDvPYu0jE4lL0u82WHLakq+U9Y1kYCr9iinqlClXRsLS8DI2PMPPQKVVRfXgIWw0ibOroNmso5I/RrJfl93Q8Bc3BBPsnZ3iQP8dxrYkG0RZPLHOkKyVCwdUhPLyQEApUTGkcXeBA9zcNOkcGs6kU80QkPEd1QlheyUpxFhSg7WvXCZ9ns1m5n2v1uhwAS+WKHBwJcfP3k1wDDu45PJhb2bIIU9qWy+VE2RGJJaBpBobjoZAL+wNer5ZwTqgI4UGBsrTFSGuBhiyY8GT5k6OweO/JOOyRAoGcARJVyVlwoQrRcYKZ49st8zVGwjGYVhg6XQOjYYRScQRtEzMtiN54JMqEarmG/YcnGDoeLt94HC9/8VWsb11BUOVBllbHPjLBe+6fMp75p/79E9wOL576Y7gCF5D7z/Eic6vxIzKYDe4i6E0waJXw9o/+Ens7byMcoeFLXGRMnIcu4MJFsZaZuXh4+05X/FgYjCycr7qdFvrdrmzqizxuzhjZ6UiYRTYlJhicd+ePT3F6eo7T/LlkoBPK3756Ca1aA/n3jpBS4kiZCWFWF5t1HFcrKNdbMmuNRyN4/rOfRSqeEJOU0WAozlmtUR237t6BFtTx2KVLWEpGcZo/xeHRCcyQiuXLW1i+tI3s8gr0kI3eaIJ6u4s+PcPbbRwc7OD0+CEMho+4ASmAlDiNZh62b1zH7/3Bv8VXv/4t2NGkFDQWhMCog8L+Hfzoz/89mg/vYdxuSMTnaakF14gjnM0ilApj49oVPP25F/H4cy9AjzKr2hDf8bP7D/D6n/4noNVByIpBNS1YYR31VhlLm2k8/flnMMYQdJWhZpzxmkKQisWksPbmRYcEK9vm2sxDOFjSFF26rakbEFMYjjRUhXp2duceTJrpqIy2DYpxTKPVlb8zc13XVAw6HYH2Zd6ra+JFQLIX2fALdIaz8YXXQOG8IMz3TCqNXquNSqksM3QWQ0bAqjTHUTTUCwU0yhWk6fIXsuD0B2jV62idnUFxRtJBzyYTKeKDYR+dQQcPT45xUmrgvNHDUbWGcqeH7nQGh/N/Sd8LQg1MoXkcO5BO4Rd0ncExQoLzBFoP0bSF8qy5GDFCUqVpIpNKYGNzDZZtyv3LMRPvWxZ3vn4W9uOTE5wVztFqtTEcjeUa8Vl4yGXnHg3HhDbGa8M1ElQqlZLHIZTe6TFPgIcrEhDJNWH64NQ/jIVIYjOEH+LL2GZS4FmwF187Y/JVGICjyDXnnwv7XJmpa7RDlsxV4QpQxqgxitXQxWWR66cZJCFq0EwD0DWodgh2Og5XAUbj+QG32UG+UEK93cfG5et46ZUvYfvydaiGLfa/YkKzkGj+I3Pyi4L+c9zQPwUPfVHQf46LxILu+DgxNG8Cb9TB3p3Xcfsnf0OwHPFkWDo6dnck8XCj8KFc3zxGijghNzqskcWsaVL0F5sXO3USnfq9nsCU/PsCGvQhxzgSsbBAds1GE3t7Bzg/KwrLvVqpS/ykMZ3g6MEevJkJXYsjf1rD3mEelUYT/fFEeOSZuO+Q9dILzyOTTMF1pmg1mrDDljDAz8olvPnmLbijMZ557Coev76Jmesgf7KPdr2GmavCjEaRWV+R4o6QjWKzhWavj9Gwj8JJHs1qVdzDhn1uwkMYYQuu4mFl4yp+47e+g1d/+ZvILq1IJ9g7O8BP/uzf4eS9N6FMxiiWqtg/LqLem+Dyk88id3lbNsznXn4Rjz/zAoxwSmiIAXrKM1Tm+BA//NM/waBcRliPQdUtBDQP3VEd15+6jOvPXcdhfgfTyQCmHYFh2DI/jcTi0tlxju47rU0QDhuwmb4l+IsGPRTBcDhFo9mGZccQi6bErMUZs0jbMEwLLBLdTg/j4Vh82qOJpBiVdJoN0bPzujIKdeqM52F1JJoF4RCFobZa5SHCL4KDVgexSFRY5JydEz2hXwC7UxZYys+Ojo/RKJexkskiHotLsR0PhjjL59FplKGLJTmT24BOf4hSq4VCo447B/vYy5dQ7Y7QoU1sgPQ9/p4k+hEtYfGeShfuF3DyLRQxjKHVLQu7JXLAqVx3Er91lYfDKDbXV7G2uiKEylazLoWS9ys7c97nvL75fB5nxYKky/UHRK6IPPgWtzzs8PtXc6uCFLEo8z1D6HwR/dpstvwRTiwhUjKm0Nm2KZ/sqrmWlDPSd8HX/DPoiIct/73ID9MgGTU8lwb678tFZoIE3pAnQUnbdApnNBCv/pBOmZ4/IhnxOM/3tzOVbACRJ+oqzEQUcaJniShUWtICaPV6yBdLqDabSOWW8fxLr+DytWegGTHfAHHeoS9kdX/f1nVR0H+OG/qn4KEvCvrPaZEW9KCRLz6HPhuhfHgPt1//Hob9MsJRDZ4yw0hIT5q8YclaZ5fBgr3owFnQJ64rHZvfHfjZ5vyaMiQaltSqhNz70rGwO190+IlEHIamSNGs1ZvSmbOgE8LkrDakaBgen2BUa6M8COC90yYOClUMJjPEw3HYtAl1OlhOhpBKRHD96jXpBHmIYCIZYfx4jDrfFPLFCt6+exfNfhsb2zk8+cwWVpYjSDszTGt9nFeqKPZamFC+Rcg5bMPlRkfTk+EY5dMzNCs16f57g7H4oVsxU1jcq+tb+No3fw1f/NKrWF3K4vzOj3H3+38CbVDHxAVu7+Rx96AAz4zipde+jmdefgGrVzaxdnkDkegSEAzDZRgID0eei9rpMf72z/4DOudniGlxBD0VA6cPVx3j2VeewrWnr+C8cIB33n5TnL1uPvakyKDEEIaHNEqrBkORQFGqRASFM3HNDGPiKmjUO3A9BeFoQrzYAzMeyOi6Z4t/erXakPVOxBKwDUvsZkck5E0cqAq5CR76vY7M7jW6q7Eg0jZ2MpE11zVdpF1EZqJaCDHLlu58OnbEAIb3ASF8fv95oYCT07zo6tPJlCAr7OBJUiT3wgtyzNMHs18VzcJppY5bB4e4d3aGo2oVzf4EYxeYBNmVe5iJ0J8OtzykevL6VIHdRXoOQyJRfSWExe5UOl9HdPeaGkQkbGNrc03m5d50ItnznO2zkC8vL8uIqlQsolAsolaroTscYjSeiPzMChF14lw9Jvf5ysoKtta2YZm2ZL8XCgX5GUlVY5a5QV+HtGjraV3Mwsv5ebNZR6NZQ7fbkfcTCyU5B1STLMin7ND5HkzEU+LCt9CnS2Qq0/XEPtYRKJ8jJxI8XcL446Ew3XkYo9RwQPkiRzqaAdMjwgTp1k16w68sIbe5jkgqAT1kYjAZY0DSXKclYUmUEt544hVsX35a5vgLlcMjCP7vSVa/KOg/pw39U/KwFwX9oy7UI2Kvb/fpz7p8fbTfodMNzMGgcY67b/wV2uVjJGMG3MAUveEAU4+uXX4KlB+2QemPn6pGli7Trujo5bPbCdnOA07ooKaoaLa6Mo+27RBS1I/rinTHDLag53TQmaLfHS45wM8AACAASURBVKLU7iNfrgu71u13oQzaGFbLcJoT5PNt3D8uo9AeYqYEpBtPRRJYSqbgjdqIWgoS8ajMdB+7eVOIOnSZa9QaiJhRmGYEoVgclV4Xr9+5jXytgkgqjKtXV/Di5SvYjlM2p6Dv9HBWKuLB3hH6IxfpXBZmMoGhOxPCHj3l+buMJgymBKKJMJLRMBRdRyy3hJvXb+La8hJm1TPMWmfIRFUM+hO88fYB3totYOXmU/iv/+h/wPNf+hIi6RiCNDcJhoCAKWsim91shnqxgDf++ns43d+HPnRg8frye00Xz37xc0itJtHolHDrvVsSz3ll+wrCsahApr67PuHpKUK6ibARwXQwhUIoXTMwIkdgPIFpRaSrHtIciJC+FRYonYV0KDN1wB076FXraBRLAtfSoW7U78KhtK9eE4vapUwK4yHNT/xoXCnU0ynqtbrA2yaLg6qKRI2GMyr17WOa0kzQ7XTRaXVgmZb4CDhEF/p9OfCxexSXuXAIrW4XpVoDlXYfd4/yuH9WRJ5jHGa3zr3HRSYtIUEijRE2PTXknJ/rLNb0ZOc96fkMdrrAabyu0s/PhF+Ryaaxvs6OOiqHIhZ5+sKHqP/maEMibvO+rMudSixttzeSbjcRDWN5KYdcOoO1lRWkEkl5T5BsWKs1xOaVcDk79eWVZTkgkCTI4ikBNO5EfvdqtYxiqYgxiY4kvZkhOexYIa6fKoRB8XrgAYUmTpom2eqdbldQMErViIyQfEron26MnMXzoMXDOJVnYudKqR65MaaGoK7C0k2EVE2cDMWC1tBh2P5ITTdN2Hx/RS14elBCgAbTIUZE4FwTy2tXce36E5JuF5SgHmr9/ZCjRTbhI97coy8urGk+6tb+afz5i4L+UVdtHgTiF3PKqvhJ84k5Dc4bYTSoY//Omzjbv42IGRQnrMF4jD4LlxdENDKXpIlzFkNYOBNk1+5hwo3cMKWz80M4wvI1v4cFvtHqCVzH4Ajb0jGbEpL3kEpGoRIK7DpoNvo4qbdwWCyjVCqROYXh6QGm9QrypRluP2yi1x8hHNIQCWkyA0zH47i6vY1GtQZnPBQpEZ/35ZdfkhjLH/zghygVC4iFI+h3+5JzHU6lUWi0cFKp4qzWQHfQRyYaRyoaw3Imiu3VBDaXk3D7I+zfe4hquYlAIgrHCEiwxpDXhISryRQDjh8UBSuZJNJLvo5X8WawhwOkZ2NcWopgczOLYXeIH72xix/vlfDMa9/Ef/+//G+4+uQzc5tR0YfJDFX2ubnP+7Dbw1uvv4nz42Nogw7MKeNMR+iN2njuyy9B40HB7cPVA3D7Qxw82MXq5gY2L2/LBq4iCCOoIRqyYU4t9MpduDJaIUFuJiMSRq62Ox3E01kx5qF2vdfpyOvgepWKJXTbLUzpuNZsQmWHSELgcCQdK5EK6v5psMJOT3K6WVw4puDYha5miipafsqwCMPz3uGhgYcO1lwSJUOaLUx2XksWSR4QWYA4k2egSKvTw+HpOR6eF3DeauO81RHS2zAATEUH7efNsEBpJICxiEh2uu/JLqz1YAA6v5ce7fSa573LrIGpCz3gF/x0OokrV64gnojL6+J1YDdM5ImdMAmanNmXqmXpyideACNnipCm4/LmGrY31rCSXULUCsthqlknQ7yOwdiRGXUul8Xq6prMz/mYLO4iLRv20O525JrQSIYJa49MY1hQNR1h05rnzauCfolFcY12uB0MRwNU6zXU6jU5AC1m6XzNJJ0uTH54IF+gawtjJxb0gBZAb8Bce1oD+94CPAxwPGYxvdAKi7zNpfKcEktbRzCkSfAP/eGr3QHKzR7sSBJXrj+OpZVLUPUwwOCkAOWCZBDMPz7Ehvf3o/fjiD/qRnfx85+GK3BR0D/qKs0T0RZmjewyfGaqZF3Bc9vI79/C0e5tKDOypmkG4gjpa0IXNEWHbXFOa/gnd0WVToEuYdy4TVq2Tl0xmhGHL9Vn3JIINRqOfGmTZkg34RuZz2CEdCEaaYToh47oXc+LBdSrZQzaLZSPj9E5L6BxzjlpHZXeFKlYBLYRhBkEopaF61cuI2bbOKOLm4TE6EIyevHFF/D008/g1q13JK0tGYnKTPm8VEI0k0EonsBEUXBWreLug32cVxpCKjMVIBk2cWktgyevbmM1lUGlWMfe0SFKrYYUcTK+VcuAYeuYeK44jxFpyKyvwkxF4Y2GmJydIeeO8czVNWxsZtHt9vHXP9rB/UIXn/vGr+N3/qf/Fds3n/A7afEPpzf6fJElc9yVYpk/OpG5/bBSQbtYQKdZQ6NZwudf+zzWr67C1V0M3CEalSruvHMbN554DFevXcOQ4TKDEXSXee9BoBfEqO1Ir0TEhSp5dpuUojG3OxFJIpvKzmesvoKBmzq7RPEi9yZSNLj2EcsWC1vOt0PzuE+BhKVAz6NkA4SNHZGkkcVeLxbhjkdIJhKPQkeEyCcZ5x6cgI5GdyhjG+l6R0N0+z30h0MhJZ7y3qg30OwP0J+64OSYnyzmbDfZD1I7Prdmlzm5oO6E1dmFivGJJwgD6WohNQiT5jK0mqVaw9SQSsSxuroiBZxmPESW2AXL+IKw9WiE/OkpzotF9JgVz1l8yBQ2/qX1Nawt5SSnftgfSLQt9fRTZyLcgdWNTSTTWXn/8EDD9wwlZSzmi+s7mTpCgOP7h+9Lw/RjiFm8+Rp5vRe6d87fF504ZW3U5tOohj4DC+WJoGSU4GmaFHGR6M1tY3nNH/nykyinKwLL8985siGrfaFS4fPrdOQju7/bke/lhWT639Wb17C+uSGZCPlaA8VKA5OZgsvXnsT1x58VvwbqCsQL/kO6tg9W9UVB/6ib3MXPf1quwEVB/4grRYtLH4WlZyPkDSuwOaHJwBSj1jH2b/8Ak2EXmq4IvDliUaELmskOwZRwCZ70CRcuNgRKu/i1oulCClp4fHMjobUl56iEbwNkTmt+0AYPCtS82iRJaYoY09TbLbQaFQxr5xKiwuJ1vHeCQqGJnf0KKk2auUQQs0NiwZlLJbC9toZIKIR2oy7PQy0wCxALyHPPPYetrW3cf3Af77z1tsCIM2eCSr2O5NISzFgUAV1Hf+Lg/u4+7uyfoNGhQQh91pms5WEpFcMLzzyFp2/cgO6NcJY/QqFUQbHeQLXdFxa1HQvBtE0EQjqMTBJWKgaDIu7zAtY8F8/f2EI6E0al08F3f7iD6kTDC9/4Nr75u3+Mres3/WrDgh7g/Jl+8uyMfNcxzpaZbNZttdEpN1A5OUW9dI7i2UN8+Wuv4DOffxpOYIh2vwnHddFsduQgxTS2gDPFlKhIu49Jq49+k2SnIEzC5ezCeCvQz302E3meARXxUESKeK/XlZAUdnqyqasqeu5IZqckefFai56ZvvQiP4yKpIq3FxnxLFJcexrhuJ5/OKH1rOewwNM+1O/H2IHz+QgV7xYqOK03xUaY+e106qPXeZ8udL0u2uwYGeLCo6Ao2URc6bu+USanUKExkyIu3To/xarPk1Q6FnLegyQrUrbFjl1Y3iSgmWTfp5DNZKTw8XempIxfs+iSkEZFRbVWRZ0kzOFYrh+7+LW1ZSwvLyESsqHOrX9JRuPIgY9HNzsxXdFM0aHz2jy6rnNGOg82Bm1YNT8ZkOgZRxP8k5067WTrtRoatbr8faE/53tsIRONxqMS+sLXLP99bhPrJxlCDlYzb/bIbGghP+UBwT+Qh2CE/G6es2+OQvyCPxH4nogLryU1+xxr0fCGpjQbG2tIZ9IIpGJwdB3N3gAnhSoqjQ5Wt67gqeeeRzKdEyRP/CAerf7PgPAfcYe7+PFP0xW4KOgfabW4EbInI7qlIDALYDKiJpnd1BizSQ/F/TfRqxwJDDuYuGjT+tMLQA3ZkhnOXZSCHm7e8XhM3vS02CSkyVN9q92FEbJks+9KOIVvPyn5F3wz0+FqRDY0Ow4b8XRa0rHYQdUbDRyX8nAGTXjNIjpHeyjs7ePstIa7D2nh2ZFDRCIaQsjQcXljA9cvbQvJqdtowDJNrC6voNPpotGoC9ObcDsdyYrFIn785ptolmuIh8MYTSZILeUk9pUGM0ycKtXq2Dur4uFZWeaXsqlKwpWHeCyKzzx+HV94chvZiC4Qabs/QLHawoOHeRRrTah6AHrShp5NI5ZLww4E4R6f4Kqp4fnrm4jEdOQbLXz3zR2o6Q18+du/h+df/VUkl1bFUY6HCNriDod0HeuLmchw2AM7Nok4nbnolNpol+ro1Coo5PfxxddexvaNdZTrp0hmE4hlsuh0B7h/7574va/G0/DaA4zLDZzvHaNUbMMIxRBJJAQ1Ya3jzHY8L55MA+Mayzyb5CkeKFxXig+hdI5UxpxVz10E2cXx4MT1F7e/aEy04zzUdRiNaocQnM91Ga4SDYd9g6HBUK4h5+ss5HSl6w1GOKu30ByO/PhSIhTMsOdhYJ4wO2OcKLEkJtUJqsGi7aMBNIyRgs7v4P3I2bAUdh/mnQs45H7xiz079YBYn4ZtUxLrlnI5QZ14+PBjXm1ZCx44WFDJYqcigIfPcNiW0Q5JfZbtWx1bqo4o79FEQnTd4uY2caSIsduX8Rb8A/ECAl8YMPFgzfuA0jDG+BaLJZyfn4vW/RGpbUjNuCpyN/48DxyLx6E0jmtqhizxkPd5LfTgn8oBgKQ65plPp44cUPgh/vyOI3/KfZ5KSjASiXrMM+C14FrLwW4ykcdMJ5OwGYusqojZloy7YhGaSAUxCRsIJmNQLRtuQMXO0QlOShXk1jbwxNPPIp1bhjrXq5Mn4hd30hP9In/hBPuRNvhP3Q9fFPSPtGQ0IeVElENFuo3RrJ3bHP25B2hWDlE+eAeKO4AbVDGGiomiY0omsMF0LG6ZmqRFyTwtFpMOnxsdizY3Z1pRR+NJP7+ZEY9iQMMYTML1ioRZzOi5Tt9om25yEekmCU0WiwUUK3k0KnnUDvfRPDpEt9rE7mENd4/qGAd0JKM24iEdl7c2cf3KFYQ0Be5wgHgkgrXlZXleznu5IRPWZzEndMqN9dY7t3Cwty8kJ8KmNol4EQulWgVayJAi1J0qOC7WcXZWxIS/jJjtzDCFK7DydjqOjXQUsXBIGONLS2nRGN/b2cPDwzymhorw2jKiuTRMQshHJ/hcLoMvPHMN0biBnVIV//f3byN77Sn8+h/+j1i+/gTKtRruvXcbjUoBHjfSMeepfQydPsZOH4oeRDaXEoKWMvLQKlShzCYY99t44UsvQreDKFbPkFxKYTihh7pPWLSpFzctBLsjdE/LKOwfo14fYgJNIOxGqyXxnYv4zB4LlyTc+cV7wUDmDJUdN9GCmUjappi67IrnGR0ScMLuU0PIMGGw6FLSx1Q2tsQISJfN7/cMjic8eQ4WERYO38aUTG9Pbkf/qvs/J+5189kq3e0om+Q9RVSA4Sm+QYyvKeexkfiAHvQzyzUa57Bb5lhpPqL1Y4fENl9Y7NSJR6MWVlaWkEzEBX3iyIX3J4vuYDgQWRkLKi1cixUGz/i68KWljKgoOHsnUW45t4RsMiUHCB5SWBDJYWCVCvOwQztkMwyDDHJKyOZZ5yyohM1b7RaGgx4a9ZpYDvN5eR/wvZNKJv0Zvm0JgY6FnNeNhwh+7XvS85IpGDsTQRMWGnVGAPNQQLMeTeMV87MV2MEvpKdCctU08Wjn2vH35fPysEE0hoWc10NMoMiiF0TEEz8Gi26DMxcjRhMbARjJOOLZLFQaGwUgks/TShVGOIwrNxjHuiWpjMJwCHLV/AyBBWnun8h2+Ug74MUP/2JdgYuC/hHWg/35DL7vc2CmIsgQaMEuh+j3SzjaewvTbkXewDP6mtMkQjdJg4XnTmDoKgyV3beNSDQmhZnFXGxg2dUwZpJvdt2cz14plfFP9ZxDurOppH4RVmTik0cXLTJzAfSaDeQPH6JyfoDDnfdwuHeIcXeCeq2H+w/LqHSGwnDOxCK4ur6Bx65fQ9g0RQe9lstKl8CtinNLgQ+HI9mgCHcu8rh3dnfx8PBIuhcSf+rUExsKBuOBWGJy9phIr6I7nOHu/X3UGh14QQVBjWElEyE90eDeIuGL8e9KEFsraXzmiW1EbRX7e4fYz1ehpdNIruUQMQ2MDvN4aXMFr774JMIxA7eOzvF//tmPMbHjuPriS/DCYewfHqHdPEcuZaFZ7uHwYUXmmAFlikQmiq0ra7j5+HUpIIFOFyf37suGmuNB4bWvoNyqYOCOsXJpAw8PjmCZYTz55JNw+kMYTDcbjHHw9ns4PzhGpdxDtUHiVVcgd6aY6SFD5tPM46adLTs6QVzEzWzmF6cxu8wAPAlhcQUSFwbE/Ewoxdq3MJBOmYcBB5yJUwsOmTN7wQBGQpz0IfOfdgidp5hKv8ZiwrENCzo7dElCk6JNTbn/szwrKAG/sPshPD5bW3TV8+QvduqE3Am3C8FvypETo0w1mCFN/PxXV5cRS0RFMx8ySRyzhQMinI/pFM1WG+Vy1Z91OxMYpoZMMo6lbBa5bA5LmSySsTimjoNesy33IAs5kQmSBJdWV5HJZeU+HPaoCKB9akMej+8P/skOmteaYwCOXjiSYgGVgj03n+H9zHk6IXU5HPPQTHngXMsuj9MbiJMfH1dki3J4YtZ9QJj7OkkndDngjHx+oODhQnIZNA26EQIlFPy9F8E6C1mpQPi6IYgMx1HuZIx+t41y4RztJsOKXESTUSxvrCJG98ZUEpFcFp5poDkc4rxSQWs4xsr6Jq5dvYlIOCESWL+g0+yGXJ6/58b4CHvexY/+Yl+Bi4L+Edbn7y3oJAN5IxTO7qJ0eg80yFRNGwErBlcLUYQqmdBBz0Eiwhm6DU0+DdmIWNTZrfvxp4xx1MX2lCQ5dnz8EOKcyt7Jg6dRPxzEbDLCtN+DpQTg9No42XmAo537qB3dQ/k0j3rbxVl1gr18VebUZDinkhZubm/h5qWrsoGSzJSORxG3LWEwm5oq5ieNZtOPrtQ0sdQUXa6uYW9vD6flMgwrhKk7QaFUQKffRn/Yl1jQaNRGMpHFZKJg7+AUR2cV9Gl/aqgwbUVg+vaAJCIFpkamtAuGpq6nbbz47GUkoyE82C1I4MtE12AZGuzBAF9/5ia+/MLjMKMabh+W8H/8pzdw57QGxzKxcXMLU4yxtZHAy597HA/vV/Hnf/o6zktVRJMGvvTqi3jlKy+J/rrf76B9fIDqwb7Mi1dW1/CN3/g1nFRKggw89plnUC/VMOgMcO36dTHTMciTqHdw6+9eR+noFMMe00XJUfakmEs4S4D/zZ/pKg4w6Y/nTn5+l0e4eaFzZlb6YDSRrtkvtjQiCWLCjG7eSy5Z5QFJTWNBp/0JaXJyKOQBgPPrgPIow1vmwPPqTjBagmNYoLmz80BB9joREslH92B6CnQOfchUZ7c5Izudpq4+DYGHMiIphLdZHFUeyITp7kknzaJpSh67jnDUQjKdFCJZv98VieX6+pbkwbNjZlfb7NDDvOXL54IBGJaJ5dUc1ldWkUunBV6nwx2hKZrk0LCGbH7JiqeJCyNpg0FMvBm6vS469Q76ra4vWQvTd53jJk9m4PFYDBEy2XlwpnPbPCKV4ysWVWaoEznhQWzhVMdZPDt5fzTC0QSDcUgytWUUwGLNw8HCsXE46viozzxudQHdL96/qsaEN1O6/MXrYqYBxwbs2vvkRvT68vz1RlV8+Z1xH7GYLTK91VxWkCQ7EUMwHIKdScln0A6hP53guFhBrdXF2uoWtreuIhwmt8AAPDnGfYjk/o9Ywn+EXfDiR3+RrsBFQf8IqyEFlduwGG0EAc5m3RHGwwby+fsYDBtSkGnYoVlRmYEJ6YgnbzuESJiWkHStMjEdcdYKGKoh3tEBalaFLewntDkzBy6jUtmfeQzVoEyJHd1UMtGnwx68QQ/jegMP79zFvZ/cQqfakK6LVqs7JxXcP6mi1qN+1kPYULC5msbTjz+GZDQu5KOlTEa0xE6/j2wyKRphhmEs5oKtdhurq6vI0VrVsvDw8KFohqmp5YZbrBTR69PWtQ9nSi18WDo0RaEN5wQ7+yc4KVbg8PVHdJgRG52Ri1ZnCLpnJqM6ooYCPehiazWJJ65tIxYI4Wj/BIdnZ2h3R0joCr75hWfxwnOPCRv+vZMy/vc/+zFe3zmHFwnh67/xCja2YthcSWArt4TT3TL+5P/5Ht66+xC5rRS+/Tu/gpuPXUOjUkYxf4rT/VO0qk1fCmao+P0//A7shIX2sIftq1dRPCnKmlx97IZYonrjCSqH53j7ez9Ct9REwDOgGbYccCTyltC6RLv6bmOz8Qyj3kCQF/6dGz2fy4+/9X3BOf+meYqYtjB2VQJeFP+6j6ZwxiwsXHm/i+eQhwWdM1Z3SuMh/yaWoi2ySV+DzHmqLlAuU16ncijgz/kSPmaVk/BGMxjqxVnv/ZkzH4b/JuRpRsPOSVfxaFhAe2q/CQ8rhOJZlDUdmXRaQoBGY8LdDemE19bWEFB11FodtAd9FGt1lGp0NHQRMXWsL+WwvbWO7c0NOTRQP88UOPrSE70gU55we6vZQqVaESY4f5b3G18c+QCGqiNshYXlT46Hn2muPYpDJeojapO5+xuJiuQy8HDBTzLZCUcIn2GOfi3iU3koUFjMLaIMlg+TW2TI+1ayvV4frXZd9PkLL3jyAHi9FqQ/FnKuN68L10bm66Jb97Mb+Ho4SuCH/1qCSKXiWF4iWvH/svfez5Fe57ng832dc04AGnkwERM4HGZSkkUqUZmypeu7vrVVuz/cX/bv2aqt2tq6a1/bkiWTNi8VSIlBzJzhZAAzwCDHRufcX8et5/36jGBfX8u3KHutEsACMTPoeLr7vOd93ifEkOLzojrAAhQaNcBrR2JyDJGxFFyhIKqdHg6yRRwc5GC0+jhz5iLSE7Ow6A6xHZYxzpAzxwOevLa8s2OZ+mfY+f/9XvW4oH+G10Y6JPkfC3oXfYNuXSXk87s4LBxAs5EtS6tKE3ak5rxSZudipkhR3gSHmb08MHqwwwYLJ5e0KLXZZf5JiHNACRfa6Ft76GltyVO3a4yiZNhLC43CIVqlPCqHGWwtPUBmfQ/1XAPdFiTi8ubGNhY2tlGut+TT7LVbMBYL4uyJSaRScels4uGouIzR49vncMHrdJnhHJ2OzM0VmYhuXuxCOH/kBnTzxnUUS0XZXNvcqHiuIbvcosuc08UNOhQV69P79x/gzuIKytQZ2wBX0A+Xx4N8sSShFl4P+QS6dCexSADRgB9zwTCiVhvKJRp6NGDT+5ibGsHsVFq6zZsbu/jrNz7F9bUMpi+dxfPfeRpjaRfifjfcmhP1TAULC/dxdfEevIkAnvr8E4gHw7C2Oli7ex/vvruEe6s5lGs1BEI6/vP/8ad49gtPCOLA13bjwTYmpmcxMjGCSq2IbquNrbtr+OWPfobs6gHcTh+CkYh0yOzsuGMSblVtMn3a292eRMfWCR1Tn022/jB+ld2wzEpJbGSOOBO7CO9Sy94yuzilNKb0jB2xIDfUevf7qDSo2TchdL645mjbZKCzKLLDlfcXA0SI3hD+J4uehZwyM7tVDn28T44FaI8qNqMivyR6wg6VDHwLnE6bHED47XSShGmB0+6A3+sT0lqjbqBYKCEUCiORSEnxlY68UsF+uYTDalW4IalYFOlEAmOxOCJejygqeF8syOOTkzKaoCf93u6udOl0t2sN/dV5aBgZHUUkbPq1O0mGY+bBULbG9VVRqPwzlQUkJJJNT5RAYP46/dxN1II+7H6/T8imhPD5WXioJx8aOrFTV0Q3Ndfg+ICyRKoGyGK32x2CArBTl1CeZkOIb6KFZ+SuvKYm0sD/xAmSjo82ylQ5rjDdHxXKwMMDSZudah3dZoNGfrC67fDGAoiMxBEdSSCYjAEuN7rQkTks4P7yOvoDG06cPIeJ6Tk4uefwPSHjEXOGw+f8ULd+LFP/DLv/v8+rHhf0z/C68PMgyGWfE6su+q0Sqvld7B/swGAARCAAu5PuXWZhp2acm3QwFIHL6RZCEjU+nIPLLJMGYjwc2Fzos0Mb9KkJMsFW+dmBrnVhJWTfbYtkqXuYw8HyfRzubqNeqSC7n8PW2j6KuSaKlQ6WcyWs5Yui76UZCU0+Yn4PTqZTmJtKwxfyIcy5uMWCvkE9ehB2TUe1WBZZEIs3YdyDTMbMhx5aYrKgR6IR3Lj+KdbX10zVHueKLsaBGlLcaZcKi1WgbDqWHR5msbC0ioNiAYauod4fSPFmRCmLnNPJjrUFr9eFmZkJiXF1tdtIuJwIuF0I+9zw2MkEdiARCgjx7/qDLfztO7dxcz2HR/7oSXzt+3+E0Ukv3DYdtp4NZBFp9EknLOohDOuFozdAdmUNy5/exi9+cRs3Fvfh9lkxORPAN156AV/57jfkeTAbvlppIBxPIBgLoNVpoFlrYP3WCt7465+isH6IcDAGm8sphYK2o+wEOZYQfTKhYWaht0iSNL9Y+GVjHwaZ0Cq01ahLoefmz2+uMTd3/jTdA83DAou7GZ+o8tEHqNTaMNrMY7eZ3andLsWHVqQ8SPA1pNEKJfMNyvUodRzQa8Albm5ajwcMojwDM7+csL7RQU/icY+Md9jR66ZbndWqwe7Q4eFrEqSE0oZstoxWu4NYjIYoITRahkjR8qUqstUaKkPS5FgqgVQ0iojHDxul6kZLJJ4koo2OjQ39FZqoViqyFnaLDXFyKMJhOSip+TQLnklyM9dLrR2fBw8c/J2KIlZkNv47CylheZGJ+rwIBPhn+ru7Zc1VSAtvh37yhMI5j1fdO18ndva8PyIy9Izw+v1yeyIzZSQuZ+LDsBceLtS3YuLzNeXl5NvOoYiZyigqhR5JnOaIhocGet3T0IcHGV+I3/y8huFmuIzXDf9IAg6/D0ari8N8CcvrWxKAND13BrMnz8DjDZiucjJPF1bEEMk5svEdY/GfoQr8+7rqcUH/oxwBSAAAIABJREFUDK+HFHQhFA2g99vo1Ao42F5DPp+D0zfs3KwESlvC8mX6FmdqXo9PErDEekZ4dDxHm3GWvDXGJhqcoWoDdHt1DLSWSViip3ericrBPkr7+2jki6jvZFDPFVAnm7dcRqFaR7HcxvKDDNZ3CsgYPTSGJiAMygg4HRiLhDA7lsTUaAKhZMyc2bYMhHx+cT9r1epw2RzCcmc3yPxpFhN2JNxsfH6/EIKmpqaQz2WxuLSAUqWMfLEgc2SXl+llHmHy54sMcaHtaVdmvbt7h7i3sQWDmdAtQ+RKAR9jSHUJOeFGxS6VRiR0F2tUSzCqJVi6HYSddkRdTsyNpjCVjKNvGLi3ncHPPrqPD5f2kD47g+//b9/CyQuj6HSasGkuCYZx+7xw+1zo9dtolovILD/A/uISSjsZXP1kE9VmF1OzMYSTXpy7cgHPvvhV9DVahvKQ4cbO7jYC8SBCsSDaTQPbC+t4829+gfpeBX5vUNaPo4nt7W1Zp2QyKWlhnNnydeYcVg5tVtPSV40wxAq22ZBTHLtpE343M71ZEFg8eB3+NO1GzYIkLPdmwxz1wA4LWfhkxg9Mn3kVwUvxGe9Ls9JOtIcG5V5WC5h25nU40W8a6BgtCYLh7Zr33xIjIyFmkrouXyZrjhppzsotFrLMPTKj5nrUqjVU6b/v9cAbDArRbS+bR6laF215u9sVJ8PxkZQExIS8PjHmaVfrwicJBH2SAsdDkHqOLPDsVimTY6iJcn5TiYQsfEoqxiJvIgym/7ryPBfjFjtNkWi8xJkyHh4ITM05D0KaoCfqdlV8KouzQOWtlqlGGWrT+VOlscnhjF25rJV5SOPtimPfEaSABwNeh/8uaAl5EiTB8TM+6AsKxk++OnioYBi+V/yhAHx+nygGaOVMiRwLPF8Hwv+0OI6MJODy+3ncR75aE9e/UqOFWHIEJ06cRTQ2Kgc+RsEyltd0FDiu4p9h6/93e9Xjgv4ZXhoTbecssgetb6Cwv4nDnS0xePGHIghEIrA6mEVdl/kkP0w2GsnoNrOgsyuymLNLSmAIuXJ2ytul/IkbZ7ddgdZjcdLRLZeRXV3H/vIDdCpVNMoVLN1fRbXVxMjEGHSXAwV27bobB4UWtnbzuL+2g/2DAvRuH16rFRGXG5OJGGbSCcxMjMIZ8KHZ7QgRycniQwTB68dUOi1GKpSjMSiDlrGcAyt5Dze5iYkJOBw2rK2t4u7ighR0DvZJuvIHAwiEgsJ8r1Tr4r0djcVxmM3j6u0FNLU+elYNhUIVOvOvI17EElGEY1wzu0Cp/oAfPX2ARrOGgM2Kdj6Hg3sbOJtO4pkLc3I42SmU8NHdLbx9YwOkDD7/jSfx9AuXEEvQP96Pja0DbO7swUq73UoJB+u7KG3vYToaAAHJzfVD2Bw2jE4m4Yn6MDN/Guef/bzkgFOuRj3037/2d4iMRHH6/GnYNAty6xm89ePX0dirwG51wOh2ZY144DE38j6SyQTGJybg9QUF8uRGrzZyZSHKIs4AFrLBTUMipR02nQaVjIoFiV1iJpN52O3xNkjusg4saDXaYpTDjpGXpec+f89CQm0/jWMsLodICe0Om0jU0GbsqSbpZ4TxzRmuSeQj85rvSc56WVFdblNiSVjYxyJLQt6QFNeoNeCwO2F1uVA1DOSqVZTqBkr0W+gya1yH1+3EGCH2eFKsgMMevznbHzDcxo5ILCxoDouvOjiqXHTavPLxci1UsWShU86KyoKVj99Uf5jFVzkqspCyUPKb66GK/cNZ9oCHpYr8jh00EQYVcMTnqJINFQuery8fo6xvqykWujywqNtWRV1FrCrWPREDxaBXjHfyLvh5YVEXp0CfKTnlOshhhLC8zyuXYUwyeR9Gow6vy4loKIh4NIJ4MoRwMoxAPAa7z4ee3YZqp4tMuYh8uYJiqYmZmTOYO3UOTpdpGdsnfq9J0MFvZuqfYR88vuq/7gqYqNw//fWPw3iOC/pneC3Mgs6cawP6oIXM5grymR2B4UKxGLzBEHQr9cFV2ZAcDrdAX/wwsbiTGGO3U+7C7OyWFHNqsPvdNnqEyCmDqZRRY4RkqYzq/iEe3F7AztomktEIsoUKtmoVxE6kEUlGYGg9tHkocLJIW1FvdnH7+iI+/eAWmoU6nAMNUbcHkyNxnD01hWgkAN1BvaxD3L7Q6yEWCGM6PYFUPC5sZs4dV9fW5KfacKjDJeTOTpSdF9GBa59ek2ANzWpFrpgXfkAwHEKfhbvfRzQcRcAfFBTh/Ws3UWjVYfU4UCtVhDTm9XuQGE0gEAojPjIilrd0abP5vPAFvJhJJdE63McbP3wVgX4Ln3/kJBIBH2o9A5lKB9fv7uHm8jbcIQeuPD2LL7zwLCanTuLajQX8+JVf4fCgiEHHgK3fxdmZcTx6dk5gecLh5JgbAwOlZhWnLp3H489/GdliFV5PEMFwEB989Gt4Iz6MTY3BBh3ZtQP8+pU3YWRqsGh2VDifLRWxt3cgG6Sy9jx/fh7pyWnpeLkGfD3FbnTYjbEzZLZ6o1aRf2OHqjK3eVlTV96V4qGsSXk5FhT+nShJjxr7am1oxWpalDK/m5GgzP8m4dLl85Mqjlq7iS6RAk1H0MWxhAOthml4Y+YDsBiahwmOhigVc/ns8PhcAsczvYwGSGTp02yIc3/3MBKWsauHxTJKjSZq1MATO3Da4HE7kIhEMTc1jfF4EiG3D16HOffmt66zE27IzFkx4Xlw5CYmZjIMb2FqWigk4x8WcAVN8zPFy7JY8s8KzeBPc4RgHjzUhmhyE8yCycMBC7IYDQlD3iPpbSzofJ9zDRRioiBwoicK0henOHbkw/wGzviVz7vKqlfFXR0oeJ/qeryMWD0zH50KjqEvvCLk8YDAQJh8tYpas4UqPQ7qVfhcDqRIlovFEQuHkEgEYXPRMtYCZ9AHVygAi9st3JxirYrrt5awd1jEqTPncf7y4wiEmDPP5EG77EEyUz9u1j9DFfjXveo/V8x5z8cF/Xe4/ibHnXPlFtCpIbe/iuLhNlweG/yREFzsZqzc4A0p5HaHG+1WW+CvTscM0HAzdISFuNOCbtUlUAXdLgYtA818EYW1XWRWt5DZ2sH22ibW1nbg83ul2xo4nRg5dwr2iB91owrN2oPVSQawFd0BWdIa7i+u48O3riKzkYWjpyHscePkiUlMz45Bt/fhcfuh9XUhe42PjODk9KwUdcZj1qoVgVMZMsJORM0quSnRTYtkIoloddixs7eDOwtml05jFw/DYnweONyU3Q3E/IOjBuqtP7h+BxuHGfijAQyMOsr5okjzIsk4QtQgx5NIT0/DTsKPrgv8niYxb+k23n/tNSTsOqZjfth6BiweHU4/SXduPNg4wOrmA2jWOi4+cgazJ85ie/sAH3x8G9VySzbq8fQoTp6cEdYytdDL2zvIVivoaQaszj4+/+Uv4Ivf+CYOMgX4fCEkknEcHu6g1W9BszNVzILdpU289ZM30DqowWEnZ6AjBZa3x7UgH4AdJmH3y489gXgiKQVddYdmcl5fpICMTRULVaupg+btKPtfFm5u7Ar2ZcFgUeGBipfhXNVJCL9tQvVqtttstGUuTJh20LegVjfQ6nckh5s2vw7O23WryL3yh4cSb8rum1w9duWauOhxZk5HQ8DtZ3iJW+jSRovs7qakx3Eey3k7YfViuSYHMKo2fKEwQqGIICwerwuhAIN5xjARHxGbYpq70PWuVKugmDtEq1aV4sbDDg81LNyqgJMUajRN6FvB7iziajNThycz1MicS7NYCkeBrnXD2+S/q47bJK6xq26g2axLNroYvIjrnpljzrWkNaviMfB14Z9VXjsvRzIbeRIk2PH1Vf4M6kBxdB6vDnImKdJEa3j644GAjn/m4zHd/sRFkDwIhuR0etD5ejnsCNGi2eeBj3ayNgvarRb6nSY0vScHaC9RsVgY/mgYgWgYFqdDfPoXH6xie+8QifQ0nnjmj5BITWCg0dWQEkSSJ3+Hm+LxTf1OV+C4oP9Ol1Pd2D8dcmAWdLpyNVAt7sKoZTDo0ArUdF+0Ogl/umUOzfkxPbjomkVda73elBOyx+VAr91Af8AOicYemkDrlZ1dZEjcurWKteUdHO5nJdO8b7HCHfUhOJbEzPxZ6E63bI79PgMgOjBaVSE9hQMhWK1OLC3v4d13bmBn/RCuvo5UJICz8ycRTPjg8DuEWd+uGNKRXzw7j9FEEu1aE8VsTnLPucmRaEUtOjc4MxdaE4IbSUXJRBxuD+fTfSw/WMH9lRXRYNPDmt0ggyboTcYZukW3iWxvZWcPC+vbCMQC8Dk0VHI58Rb3MLM7NYrU+CQSY2mEojH4gxGEfUFYOk1cf/dNtDLbOD0SR3V/B61yDqGUC55AGKnYSVjhRCG/i2L5QMYVHlcQvS5nlQMx+LA4PKQKI1Ou487KBpY2dpBtVRFIhjB9Io3xyTguPnIOF69cQaNBv/WBFOXNrQfY3F1DKBYSNQAL+ps/fh3V7aIkmXHEQJtdfvn9AZFtkSDHInPqzDmcO39BipTSBasgD45ZCKFShkjInDNhFg5C6SwwRGvYtar5OTd8dqO8LcoHWTBqNUq6DpDL5kQCxdeGnTQPXCRhFqnhb9OgJIhQgvGbFpTZ1RYrqBUr4jRIZjuheBZosxgOhNvA27K5NTi8DnH5o+OeRotjjU5nDjTqLRSrNSGGUt7FAxvzw0dGRhGPJRAIhBCI+OX2+802GsWyMMzrRhP1XhuazQqnRUPE6xMpJB+zQiVY9ASV4O2LMY9JFFQpg1wfXl6lnHGtTFmWGZSikA5zJm6R0RFzzNUogmtNhIQfFo6N1Gxc+cErAijf7xwzSTc9RFj4UxHdyEngWnHcoebjvA0hzQ1tftUoRcH+akYuc3eLLo6KRENkZu73PyRCmn4PLni8fvH47/UpgWNiXBEtSiiJEvQ7YgbE9+loelQS2tjxU9/vCzLJ0ILaoI/17T0s3F9HMj2DJ597AdHEGAaa6QMvWYT/uKgfRXmPC/6/SlX5l9zocUH/l6zS/9RlhiJfk8YtXbXZHZg+7r0BjVcyyOxtSDRqNODEoFVF/mALrUYFnoAPwVQcNo/L3CRthNrIRO4Is93WBRqZrMiE2B1RptMslrH3YBULN++I9Mzh8CGbyyNbKKHaaSGSTuLcY5fRtWni9U7C3c72jiS5FfIZ0a+emJ6Grlnx4Sf3paBX8xV4dQ0TIzGkx0cRH4nDFw6iUa7Ca3fhwvx5zE5OodM0sLOxKZapzImmlpwWpexY+Pjpe00bzK3NTZnVpsfHpLBzrspOfmVtDQeHB2i2SXjrwBsiSqGjUijBRjmeZkW52cDVexuAQ0dyxA+j3UCxUIauWxFPjWDu9Fkk0+NS0CNuHyzNGjYXbmNz+S5OzkxKd3nzw08xGnRi7mQSh5UqSg0doUQa8UQUXqcu0Lpbt0Gz2RlMjbrRw36ujKX1bVxfWsfq/gF0rx2nL53DhcvnMTmVRiwWhNvtQGokKdpjMvMZEHN/dRFrGyuYmBrH5EgaB8t7eP2HP0NhKy/hOiwWfO5+n08IgwcH++IbzqJCxvv8/AWMjKTl+T00fdH6MNpN05FNMy1D+eZiERViJJPDjBa2t7eQy2Xl74SDWcS48bNY7O3toVjMi1c5iwkPX/x3wuGE0MmSdjs8Yhpkc9qlgy4USigVy+jT1U7ui4cdm0DOfD35Hq9VafpCCZUH0HswuvSCB7w+Qt4uVEtVVBlYQ4Mjjxea3SE2rJFIDE6nC9FIBOFQRJ4q3zt1zqirNWg95qI75H0XjEYQCAfFv7xHCJ/8kGxWIHTTJtUszG5KydxuiUWl1pydLj+DLrL0nS7TyrZnygA7nTYqZaJJXVl7uthxFMKDgZpp83mZl+2gXifc3jb5AkOURa2jGn+wsPO2FNGNGywvo1j0lJ5JbC7d9+iHP5QLsuPma0H/fEFjhnC/2qCVXl4uLyoYh3g7qBQ6rgG/OBIiCmKmtLWhEcEbmK+Z2+UUhM/vdcnaCGGStVkk/FwTCAwfHknC5g/g/sYmFlbWEUiM4pEnn0E8NQar5oRFolhlV3sob1PWvqZBwf/Uhnl84f8fV+B4hv7PLr7w2E2W74DSD/OdbWp0+YHhB62AtdV7oOnKyGgKiWgIzdIhCntr6DWYd81gkBpGT0wjnIpDtzOQEuiSrNNowchVhW3Nzp2uX/lsDtnDHHLZvGy+4VAUwWAID9Y3sb6zh9HpNB59+jH0rTo2dreEQMZ0qrt3lqRg7O1mcPHieUxOppHPFfDG61dx9cO70NtthF20Vo1jfHQMo+lxNMXMpofzZ89gZnpa5rGFXE7ypuPRmHQmbUaWtg3TerRtyMZYLJYkIYs62/TYmMzT2WlQ6rW2uYGFpUUh9RGKbKMjs9S9zV1YBzqikThavT6ur6yKLjk5HoHDZYFRa2DQ7iIcYu7zSaTSY/D4/WgVKyhvraKyu4p4yI0z5y/i9sIWVheW8cUr5zA7PYIPb93FL6+voeFwIzWRQiLkQ8rjRNzDYm5Fqd3H9kEeq9s5rO7lUDJaSE3GcOmxeTz6xBOYmZ6Fz+uBjj5azZoQ2ugtfm9xAS6fA3u5XWiWAcb5XF1+7C3v4tU//3scbhzC6/LC6HDTNYRUxe9CoYitrR1hhXtdLpyaO4WTc2dhs7mk0HLDdTh0WG2U65tBGiTSqS6U3R07fBbyQjEvLHTyFVhkiJKw8CmSFQs8Hdl4Xb4uJC/mcrQPtiAejyISDMqsm4+pUKqiXjOgoceRq0jQXB4nQmG/vL4cS/A1FW90h1Nc4SgjZJiNJ+iDPxwSPgB5D32jI3GvFo8bHd0iVqwTU5PD+bvxEFK29pmRbpeQGR4Q3S6XcEU4v2a3Tpe0etV0elMjCZGUeb0SxuKmadFQf89CTpichi4ca5he9X3JnmdhFhhc5HuOoRcA5HkTMeGX3KbXK7+jhIsFl7cnn+mh5SsLreqS1b9xbRWzXR00VPdtqgFMGRqP+BKrajW7eY4s6MgoUPrQ+lUiXYe+/opJz6KuTGd4HSHekdza68paseNmE8ADlpK+8TFyrMJxXafdQKvZFK09xzhEy8Q2moqWsRTGJyfgiUbQ83qxmcng6q1b0NwePPHc5zAzeRZWi1tGXkLKJQzPfW4oxxVCPL+Pv34vVuC4oP+LCrqZpiaENn71uhhoHUlT21m9jd2tVdi9HqRmJmUu3O7U0DdqsA1aKN1ewrWf/Qqz58/hLLvqXhf5TAatWg2Dbl/mzcsP1lCt1OCyu2AhUaWvCVTMjZgd/YPtLHb2DnCOlqdf+jwGVg1r25vSBdMYI5/LD6VMHeSyJXz+85+T5LYb12/jp699gNV72/BZgYTfgfFkFCdPzMHrDaBcqWN8bBQXL8yL3efe9q6EYqRTI4iGIxIOQ400TTd4gs9ls7IZEQZWudE+j2m3SQJcIBRCqVrB7bt3xNWL3dPO4Z5AhflMHh6HG+mxcdSMNh7s7ohtJTezoMcOrdOH3u4g5HUgPT6CaCIKC4k99TZ6hMX1BqbSMenCf/XObRilEl589jLSo0m8d/02fvT2XdwvNKB77HA5bQg7bTgzEUIs4Ue52ca91QOs75Shu52Spnb+yjlcfvwRTE/NIuQPi/NZTzq8IhLJhBT3d995C+npMVicGvxBn5gO0BGwul/Fa3/5GrbvbyHg9cNmNwNOFAubmz0LOrXNdouOSDCCRy49honxGTl0cbyiaWa0K+ekrSYLizknVrNi841mBvF0uvx9U4o5oWIWcZqwcHPn5s/xRzZ7aMZxNprw+QIIM2LXbkWlWBbTEcrRyM8wYekBvB5T022zMmmtJ6Y3baMnUDrd2gYDHXUWTqagce7udaNtMW1jeSjp0YseQCyZEhJjOBIWqJ/dJt8PJHlRxUESIeNCOHJRDHElERO4nGxuqxlWwrk5r6s4BhwNFHNZ1CUdrfnQMOaoGoB1h6oSrr26Dc65uUZmh9uSYsdCLL7tLhL89IfQvhRgmrgMXz9VxFUcqyK0KWMZNZtX98dCrqB0dTBQ7wN5nLom6XuybTCTfjgjV/I4XoYHNTXXFw/4oQROAl5ImONBxOd9eJnf6OwZBdxCqZiT9eFjNxPhzOAXvgem0imRf1rdLlgZlsOsg60NXLt7B32LDU8/+xWcPvcobJQxkvWuW8UGmbwasZnjlndc0H8vijkf5HFB/y0F3TTb5EKZkLswh2j0Mmgiu7uG1dsfotUoIZCIY/TEDNwRPzQbdcUd6N0mWrdW8c5f/T36Fh0nL8yDGc2VUhGWPqQoLu5voWnX4PP44bG74ba5YFQb2F7bFu/ww1oTK7s5nDp3Et/9k2/AH/Lj3oMV5Miq3t8TnW6pUMDYWFrmt0QfT8yekhnwa6/+Eu++exPNShNRrw0JnxOTqQSmp6Zknu/zh3Bxfl5gOyaq0b99JDWCZDQOh80mGyGLAAk5RCBqQy00JVTc8FjY2RG4XW6RaEUZHKFruLu0iO2dHQls2c3sCiTcMTpy29FYCutbe6h3DHFnq5ZrSMdiCDic6NWqsGtt+H0OhKNBObhsVzsoVapwD6qYPz0BfzSB19+8DZfWx1eemsfsxCRur27i//3Zx/h0Kw9nLIjpuUmE/A5MjQQwO5UU8tKHH9/GB9eWkJ4ex7NffAazZ+eQnhhDwBMwRwGMde3xAFNDLB5FrVzCr99+E6fnT8Mf9kpsKSNkD/cOgRrw6TvXsbGwDg/n1V7TFpSbvrJ1PTg4lEMVg04ssGByYhYnTpyRNeABoNWqolwpCERMkpkyLhGvcDKPddM+tFDM4fAwI0QyIiGE8HkZvncODjJSzAkdsyNnEVPmMIqh3Wtz/mxqn8k4Z0GTQmG1yiGhVirKAVU4HpKeSvi/B6PTl1k+bV15MGvrA9T6HdR7XTTbHen+TkxNYnZqGtNT0zIOICwsjnfS7TInviue7CwQZOTzcatirFzR6APP36su+GghpZyMWe+0OaZ5zcPQk2EICg+DEvoiKAJdmWAaxngZPWrqztVP9THn/YiH+tCvXf1ZchQEeRs66w0la6oQK9a7IropKJ5/52MW6+ChMoHX4fuBCBX5J9JlD7t4NX/nOvD14gFGZa8fnbXLoYcHAB7oaNs7JEzys6ec8IRIaOcEnOE4dJ4zkQl27zEibH4f7NYeOq0a+uRDMISG/hA+L7KlIm7cXUAbbjz5hS/j9IVLsHt8QqjlVF0m6yJvO5as/95U8+OC/s+/VMpG04xHFUkuMCBMTWb2NpYXP0U5uw6bbQBfMIyxiSlh9upWDb1GGa3cAbLL21hfWkfdaCEQjaDeaiB3mMVYLClQYMtrxfxzTyIRTaLbMLC3vo2P33ofS7eWZBNYy9UQm5nAn/2vf4JwNISV1QfCDt7ZO0Qud4h4MCRyM7J1JyYnkEiMwusOY+HuKn7yk9ex9mAHDouGsNuCmMeJCTLJgyEEgmFcuHhZOvS97S0ZI0ymxxEOBiUmk5sxi4RN11Eo5EzXLjvJfHUpPmRasyNkuAQ7jNH0GJIjKSE67e7vY+nePWzvbkPT+iiVi2LxSkkadBuy+RIowKft5dbWHjqtLoJuB/w2DV6HhiDJem4rDnIlLGeY9tbAaHCAS/NT8MfiePfDZbi0Hl54/DTm505hv1THX/z0Pbx5ZxPOVATf+N6LuPTIWXSMCsJ+m2h2b9xYwMv/7XWMT83g69/5JiZOTEphZWyZjREmPcZV1tBtG2KHy+7zjV/8HOMTYxK3Sncuf9CP5cVlFHdLuPr2p9hZ2UU0EBBHO36xSCliGzdkEpX6bRLJNPh9YTgdXkxPz0jYRsuooVItmOoHO/3H7f8g5YsFg7allJTR+pdjFY5A+DpsbW1JiAchc4uFvuXs8HThOXDDV0YmMge22MRRj4l/fDwsioSsaX5ES1SXriFA/3FdF7+AVqsD3e6AZrGLCU2PxLpKBZVOWwhWVq8LI+k0Ll68gIvn5+F3uGDU6gIRdwxDuBdd6d410axL/KvNLoVGablZkHgY5AHI/EyZxBQ+Z/4bC53JOB/Awy5eooY5ljDNZPi+UzNmlmC6EnJOzvclv1THrLpg5e0uHXvT7PRVsVcJawo6Z1F9ON8eHqyOHgbUYUiNR47O1ikZFOv0oYGMmN2wBxjO1tV9KBa7kiQqJ7qjcLwi9tEfkvayfJx8zsp4R40O3E4iKuaoRwq8ywm/zy/PgW6B5cI+ukYNVpIe7VZYHHb4IiG4Az7kiiVcX1hF2+bG08+/gPlHH4fDE6BxsIwXdfFiGDrL/T5Vtd/zx3qUCPePZWn/1FP7B5cf/DYa3e/54nyWhz+0aZebYPfKjGJGozbKe7h36wNsrt+F10t7VCYx+eC0uGBp92HpdNE82EO7XETWaCHb6UgqmcVpl07GbXfApVmxuryM6Qun8PSXvwgrrNhcWcVH73yIpZt30WvxA9xBERpe/I/fw2NPPIKlpSVsbmyi1mQoRE1maqlIHKvL6yhXsrhy5RJmpudQKhh4+eVf4u23P0WDEiObjoBDQ8LvQtjrlszpM2fP49IjV9CoVpDNHGA8nZaCzsLWqNYlLIOn/mq5hFKpKPM6ZXbCjWlzc1OKOn22uZGESXIKhRBJxARivH7jhhSNdpsyqxzCiTisLicK5RoOswXhC0SjMexkcmJX6dD7cFoYJ6thJOVHu9/BbraE9sCNeDCA8bCGsaRXMuVX1jPwWoGnzk3j7Ow0BroTr713A3/3/gJqFhu+9tKL+OZ3v4Z6owCjmUcsGkKp1MRf/+hVGWF8+3vfxtnzZyTitd1ow84AHeqOW3UZMYwk4yL5euXlv0UkEpYDGiF3soaNRhuby9t47W9+LlLAdDwGKx39up2HGmlF6iJRiZB1r82ZNSNwLcIEnz9/Ful0Et1eS7gThLeVpSiLFTdt0+bUYTq/CekNUqxZCLn+9EtlE764AAAgAElEQVSnbI0FjkQypeFWkKvqQBl16vN4pLtnJ0iy3s4u8+07MprwUgdNpSSJW72BhKn0dQtqJKrVWmgapj+/NxZG+tQJzJw5ienZaSGpOWiOxBz2Wl0KOYs4Z+t0GqTWfUixemjsotzc1PuIRYeEN7fTjDXlY+c6qC6Zz106dCtn+aYdqmKfq7xxsUztMTmPc3Vzdnx0bMHbU/I1dWjg3xXfQT7busnuV8Y0qgvnT6ULV4VfGdcoW1l1SBECHOWmw8PJQ+ieWvdht2164JufI8WmV0Vc6ebFGGgotSPxj3sQD1YikRuS+dTzkZ82uyBocjttWvaaihKiFlROWDS+zjQFcsgBmkmHDCHyB3ySAreXL2Mjk8fA5cb840/i1KUrcPlCZlrbwCLkSBXO81n20uPr/stW4B+X499W0P+7yx8X9P/xQitKnJy6WdAHXXTreawtfYKl2+9BQw3xqF90xI1aG+1mD0a5AaNQRLtYwMBoYstowZqMIjaWRGpsDONjafSNNu5eu4GVxSU8+ewTOHXuDA73M1i6u4TrV28i6AvA7XBhZWUd04+cx/MvfQO5fB4ry8tiXkLmcDgSgtfrg8fhw/YWtel2zM1NweMJ4Nb1Ffzkb97Eg+V99Hod2ChrCTgR9zkR8rhw+uQpXLz0KOx2FzL7ewgF/Tg1d1LCWbKZDOwWq8xRCfPSEpaQHuE81TWwy2FYCzdRbtr1Wk3ISbFkEmPjaZmzrm/wkFFBlgebdguRkSRqvS4OsnmUS1VJMHMyMrbdwTafEzXB9YapxXdZkK3WhdA2PTGH8WgErm4W8bATm5kcmt0BAg4dc/EAxsJ+xBOjWMtU8ePXr+LOZg5zF07hB3/2EkbGotjPbYm1qNcbwU9/9hbuLN7HV1/8Cj73hWck5pO6aqoBOFrgDL1eq2AklUAsGsFrr/49bBYbJqcm4HDbcOP2TdhtLpQOq3j5L19DLVfHXHoUdstA4kVVMVF6aCaQ8X3TajCKk9GklC32MDMzhfMXziIU8goZrlyuStesio9yQeM653IZcTJj3CY/3MJXoL3qkDhHy1n+WXWhLPbs1HldkVx5fVIwWfj53uHlWQQlWtTnhk4IvVEXYllft8LoA9WWgToJY7S+9flxav4cLj/1BE6cOy0HMxYaGhHRqbCcyaAtfJAetG5fZuuMf+PhjFA6u1bRWw+118qrnJ86Fi4PDy5EBIbF6uiMmS5zEv9KEunwwESUQlm6SjEXSNpce25uSs9tptmZ2nMFZasirLp4Xp/IFNeKa8gv/uRaqYMRr6sgbnVgUPfzjztq/l0VZGXfKyz8YZHn75WPPO9Laej5fJQ9rVIxyH3weRG2dzBy+TdWtIqgJ66EbUazmK6CCjVQ6yNmVk6LxNqahDq7mSzXbkrYDn0kaDpdb3exns2hMgAmz17EyQuPwusLQ6esjaTNYdrev6wkHV/qs6zAcUH/LKv3W66rvNqJo9GeFO0GdtfuYPHGO+g0D5CMuWFtt0Ujni83UDVoA9kT2NrrsOLBvSUUGk1cee4ZnLt0AaFIWBiwK3cX8el7H4r72/TUODR9gIP9Q9nY/f4QAoEgNja2xFXtua9/FaHRFFbX16QbXn2wNjQM6cncMxZLoVwpw+WyYHxiFPVaC6+9+i4+/uA+KkVudB14nEAq7JUufTQaxWOPXkE8mcJBJod+t4Ozp09JAEYpXxA/eR4oqEFnkfLQcKRvdjncpLgpcsNj0WBX4/P6sL+3J+YYUzPT4mvOkBYybTc215Hd3xPI2BuLYDufxf5hDqFABEG3D3ube2JfXyyVhdVPhz2O7fbLVTS0AVITIzgxfRp+rQ+rcQC/BzgolcWBz2MZIKx3oNcrGE9PIBCbwJsfLuIX79+Foev46je+gOe/+jmU2kVxSUsmx7G6uo2fvPwqpqan8O3vfgOxRAxtFhqx1+AYvY1ex0AiFhXb2k8+/ECUCOPj48hX8tjN7MNmdeL+nVW8/MM30Cw2MD8zjoCbEikzWEMCQ+oNeS7xWExMXHgoYDFnDCq13CykyZEYZmcnMDkxJXbASg6lIGWy3MX+dNCVWTyJiSw2LHjs1Mlm53W4eatiyb8reZbJgnbBaDSxt7MnpDk6vLEIEKJnh83bJAmQ3AD6APTorGazY8B0NbcbyXQaFx59HBcefxzpmWnY3U4ztSyfh0Ef9lYbg3aL+ULQewOJlu02WuaYgbNzCS8aSIeppGKqkxUtvtU8OHK+bgroTAWJGMCwW+90UCYKVKcTnkl6U4clfnSly6WpC61h6Yve7UkUqeIP8D0r8rUhGU35qx/1gVeEOBZ1pSNXRDUWWdGb87BCk52hAx1/igsd2e9D/Tnvh4+b685vVdBJarMPI11lxDAk4YkscWghqy7L3ytiG3/XoFWtVZc5vHAFaCQz1OObnv5MYzQz6tUIgQcG3r+gHbSTtlqgS859D4M+M9m76BpNIX0G/F4EfWbmQrHdwSad/vo6Zs5dwqn5R8yiTn7J0JL4H2yXx/Gr/yqV57ig/86W9TdOCjxQ96kt5SlaAjAGsPYNlHeXsXTtLZQOVpGKe2DTe8isbGB9bRtdvxeB6QnJKE4EQ7DWmlj65Aat4PD481/AWDotLOniYRY3P7qK7eVVgSVLaKJk1JGKJnH2zDzCvhAW7yzg1p27OHP+PCbPnsZh2WSVU0pEGI2bz/raukDWPl9QuuWxdAozs1NYuHsff//KW9jZrMBoatC7PcR8TvgcOlx6F7OTYzh/YR4WmwPNdhchvx/pVFK6bHZUI8mU+MZzsyLcxrxrzi+VSxffcKbcpymuWdyMdnf34Av44XA5kcllEUsmJJxldXUVmf0D0/NaG2BheRlWuwOJeBKtegN72/vC0uemTCi+1ekjX6mjRoldPIiRkSTS4TB0ow6nW0PZqMDqcmAsEUcYXTibFSzd20QwFsdjV64gny/j9Tc/wa3VAyRnxvGtH7yE9FwSRreOcCSObg/40Y9exu5+Bt/73ndx6fJF9K0WIfIRGmdBJ4ktGgkJ0e3jDz4QKDg1ksLVTz+RkJdoNIm/+5vX8erLb6FarOPkaBxjdLyjzniYK767dyCw5lh61IQ9YYHTQcIaUQ4r2kZLVBLjEyM4f+4CRpKjUiz4GjPghcWaG7IpVXMJwYzyqo2NTdGe87AQjZgJZPVmXVz6aqJGcItBC2eoRDuoSjjY30U2m0Gt2pLiT+YzkR3O7Gm3mi1mUWnURU6p250YWOwYm5rBxUev4Nz5S5g9dRbBUHhIPiMTvoUGde4ctZA5bhmgZzREelYtVdCh3KpNngmzymlcosFmsYpmnEWRhYzSMsle7/Vho2ubaMLr8l7ih04K8HAuXikU5dCpYHC+9/il3OB4cCRXlc52JneAiXQcy5vubWZozfCQIEQ503yGMjceBEyTHzMAh68NfRfI1ufrwTGTRC8NtecSeytJd3T1422aM3/1ZxZd6ZYfXs4qMDc7bN6PyRHoCNFM7GG5z3CduO7D/AZBaSy0JDaT9SQIyWkWb64XyX9cL36Z60WVgil55JoyA4EHJYHJNQgKNdD7guqxLtusFjjsNjG04mfbbuHn3By1tDUbDhstVDUdiZNzmDx9Dj5vFFbdKV4JZvzqMIpV7bvHpLnfWQXiDR0X9N/Zcg4pcML0JcismYQWmZ13gWYeK1d/hf371+ActBDwOZDPZvHgzjKsThdGLp6Bd2oUmsOGoNWJ1sYBlj+8Dmc0hHNPP4FYMi7w9ebaOm7euInDvX0JMPFOJhEeSWAySY1zABv3V/HrN38Nh8eDz33pSyjUKyhWysIy52eHciUWcG56k5NTuHNnEYV8Ac+/8EUpuq/9t9dx9eMl1KsDdFoDWDo9hMmAHfQQ9tkwN5uWEBTacwbCEQQ8XrSbTZmdp0dHEfQHpDDxW0lzKEXi/FLZVqpZIDsBmsxw8yGpaoese5sFo+k06ObNHOj9A8qpiuI0d/v2XUnVGhsbwfbWluimA5EA7B4XMsUKVrayUtAZqTozMQa/yw5ns4ZUOICey4pss4rkaAJRlwNTPg86uSx+/tECXJEYvvj0ZcQ8Diwt3MNbHy9irWDg3BNP4Ovf+QJ8ARu8/gCcbg/eee99vPazN/HolUfxta9/DcF4RDbQTscQD30bZWahADxuJ9781a8kLOb0udNYWLgj7wtNc+LP/5+/w89/+h5qlRZSfjfOjqcQoCaYBYpZ3rmsJOWlp9PS3RVyBdhtboyPTYsSIZPZl0jcUIgsZLtYGsRoeRuOyKycxUTNvKlFN/kKBZmnc5fme4DFvFKtYHXtAbqDrujAg6GQcB+q5Qq2N7dE500SZ7fXRr1uyHtaIF1C8PUmiqUS7AEXBjYLGkYbwWgcp85cwOUrT2Hu9DnEEiNwON1SpLosXN0OWoz1LJfQZewpDU70HqqlHBqE3Qlv8wmYvaPpR9Lpia+ByL/a9KZnzvxAJJEyo2aE8HD2TWMVGs+wUCrHOEL5rNBqdq3gZjWL5n1Kqp2myfuQt6uc+MgyFwvboQ2s6XJIIxfTZldgejUKGFrzEuY3bVfNdDS+IPw7D7xET/hvUkiHqWm8PwX3S9cuKWpm6puMTiQrwTRuoWrg6GOR52+laY3ZTVOGSgkeSX4MfKGunb9nEeYBTJkNsaCb4y/zPvi5JHrDxyKPgex+HlTsDIGi2Y1aTx6MzMfPQ0lXtPtNOCyA2+5CMBiBIxDEXquB3U4T/vQYTp16FLHw2FDlY/omiJJCSXhlHvk724T/4G/ouKB/5rfAUVtX019dTkryzerewaDTwP6DO1i++g7Kuw/QrZfhtFlkRszT/OyZM7CFfOjYmXGqo5wtoLaXxcGDDYHFw/GYwL4d9FExmsiUCuJbfvbCvBizhIJhlA6yWF96gFvXbyOTzeELX/qSJCitbm0IpL6/vy8dGLs2bgSUL9ER7O23fo3p6Vk89fQTuHbtU/ziZ7/CynIGjSrniYC9r8GvszsfYHIkghPTYwgEvVLQo4mUEP3KhQJS8QRSyaTo0F02O7oGyTRO+dwqeJ0bBzc1dhcsOPzJTbRYLuPgMCMbEdnuddpsGk1J0Nrbz+AwmxNm8uLiPfF+J+N6a2tbuqFIPCTdO/Xmt5Z3UChXMTOdRiISRKtaxojfh8mxJHYy2+K3HosFEPH5MDc2heWFVbx54x4mTk/j/OwIxvxu6B0Dd+8+wLvXVlHvWfDcV57G2cunER9JIRyLYzdziL/6m1dQqdbw7Ze+g/nLF0Xrqwo6WcNBvxdulwMfvP+eOJqdmT8rTP/DwzyWFtfwl3/xGj758C6MZg8eq4bJWBAzI0l4rDYYjZrwHVjQp05MiblMs94Eg8tmZ07D6XDhwYP7jInH6GgMrXoLO5u7wuqenZ3F6dOnRY9NeJXpauzYuebK6lT5vbPIEDmh5amfGe8Oh7wWNJ3JZQ+lm6NErdtpCaROe1Gbyy3fFqcLBmf3dErTunAFvJidO4lHH3sKZ89fRixOaZ0bNnoY6wwR6guM3uHBr9FEr1FHn8WTkHGjjHIxK0gEH5up127LQY8yNkLvzAlgB86DipJoKRtVutgFhqEranSg5ui8PfJTJB1uKCdjF65gZ6URf1ichzN0tSmq21NQuhobyTljGLeq5uIPYfTh2ELN3pVcTQrmMABGEegUXC8jgmE0rkpKE7KcjHMGIlvjl3qcihRoHoCsYtErhuocVxHF4OxfxlYkU1pMR74h3C+M+SEnQSXJKc9/3r7S8JtIiEWIl+DIisS64forEiDn6g6XBrveh0OzwqaZoxYt4Md+q469eg2B+ATmTl1ALJYQRQVn6qY0cljUjwv6Z65AR2/guKB/5uU0NwsTWFcSmj40RkoOyGqvo7i7ijsfvYud5SVs3F/EztqOdHKMLpw+M4tA3ISeCR/SKKRQKqI76KFYKKKaLaJL+MyqwxsOIZYeQWIijfG5GYyMjcLds0j4ysriPem288USLj32GE7On8fG7g4y+UMsLS3KPHRs6MqmOgISqfZ2D3Du3LwQXN555x188MF1bG+W0KhxtqjBCQsc2gBBpxVTqTBmJ0aRHkshEIkiGI5KAIvDYhHmO2eZHqcLA7qZDQaiL6/Wa/Lc2NmxWPC+OX8lOYkbQzafRyZ7KJAsZ4WEGPcPD2BzOqQwUUOezxeFjLWzsyOFi29aogzpdBr+gAuVRg26w4u7K1vY2DnAqZOzCAe8YmmZiiaws7GOzM49JMM6UokQxqdOojPw4qe/uoYDo4EvfuVZxDw6HK0KRnwedGtNLN5Zw92FdTRsDsw/fUn05FMnT8IfjeLN9z7Ay6/+DPOPXMSL3/46ItEYusMOnQWds0UGYKytPoDNZUdihIcoC5YWV3D90yX88K9+hpvX74klAbkVJOhNJxMYCYcl0Y1hPN1+F9FkFE6yyHUrnA4fUsm0wLOMm3V7KCMLCTmwXmHwqwlHc314cHsIqQ611Hz9WRT5GnBTJzrCA1Gfc9I+ZWAF7O3sCuzMcZHAtoTHa1UpyA6PG65AEF2rDTUSyQjPer1IpVM4PX9W7GknJmfg8viFhka/dgbwDXQWhS66jSa6tTq0ZgvtUhntcgUGvdZrRTQbRG/oM94SVEZ1oSxGTqtNJJBkXqtCeNRlTbIL2ma0KQ+Opse6aXsqZDRK4IbyMa6PIp2xmKq5NQ8RXBNlyKLuX0mu1N/VQYB/V920KvIKwlfSOXVdRYpT7m5qHq9uSx0E1LxdHQTUZ7RhmGui/q7uT0nsBn06ww0tY230djcjlHnIJArANZTR15FDgSLsKYKhOlAoyZ3YyNKghpyU4dyc4w6vx3TKU773VFHYXJqQfQetDlqlmhDgPOEwOnYdtUEP2U4fXbsb07NzGB2bgN3pOZKpztacBKPPvAkf38BwBY4L+md6K3DHMuditD4kJMmqrtPJq0+DDAOd0i4WPnoby3fvYG97W2wsicBvb26g02tB89rQ03pIxxMYCUVNnbYOhNIp+FMxmc+1GybBjGYP8Rh14KaEiEPd2mEJK3eWcO3GTexkMrj85JO48vQzWNvZwWE+h929bays3JfOjTpiFkVueCyqnIVSUkvfbLKhP/jwIywurKKQpV0r/b4Hwj62YYCI24bRkAezJJrNTGPu5GnZsFvNBtKplGlnO4DIYAiRcv5JCI8dOrtDbrR8bvwz4V4WHZKzOApokYGt6+IOd5jLQbMyOtMh0CqDJQrFEtbX12XT5vMmfM/Nm4iA12tDsVzEwOpEoWZgeW0bqVQSYyMJXDh3Fj5/EO+/8yZ27l/H6ckAzp2eQaPvxFvXN/HB3S1cePYy/vgHL0JvV7C9eAOefhsTgTC6pRpWl9Zw9d4WmjYHZs/M4LHPPYNLTz2JvWIB//df/Ah7uSK+9/2XcOHCuWFh7MJpt8LrcQvxkBnUfa0nhzO73Yvbt5Zx6/p9vPy3v8Stm4syVySkS8gy5nEJ4z3J+bvbjlq9LB7oQa5XIIJYdAQY2ASp0C10LSNJroax1KiQBDMHGfN3Q892BRvz4MTNn+vPwiVERB9n4OZt7WxvoiPwN9AZEqlKtRoq7SZ6ElDjgcvhgp3OaU4HaoSIHXZMnJzD/KVLmJ2bQSKVgMvpERiVISvswgiYtwmVD0zbUyG71eqwkFhXKqNLb/YOrY/rkhQoRipDz3IVoCJci1oNzZrJ++DrrgiV/B2v0zHakhpmequbTH8l2+J7zJRlOR4GlvDfFCOc66DMalQhVYWYfz+6Oao5uGK8q45Xij15Iro541Ye7Eoep1CAo/pzZX6j1AjqgHCUoS8zbfoS1OsyGuGflQxOrZWYzehm18sgIzLa2ZmzW9fZkcuQ/TcOhOoxcw1YmFWnzsLOdVA6d8WaN5/zQN5v6kDC58/RjTIy6qGNKsNeqjVB8wIeH6w0HnI5EBkfQ4/eFwf7qNaamDszj/GpE4LeiPaAesbhrF5tw79NZvWZtuvjK//WFfgDd4pTBX2AvmZFz4wmgIVRk/0mupUM7r3/C9z88G0cHGbhD0dx4iQLa0zkXvn8IXSnVeZXg6aBVrUuBJaJUyeQmJ2ELxnFwEXSVw8u3QafxQFLs41+uQmjVEGtQE/0Ajb29nHt7l2MzEzjq9/9jjCOl+4viz/41U+uwuWy4eLFednsOU9VCVOMtORGzO7x/vISbt++g421A5RLBjqGBa0mNbo92kQgaNcQ99oxNzmCRy6cx9yJkyhXahLwEItEhERFG06agNDsg98k16jQFW7IKtqSP7lhiS6YMOegj8zhIXb396S7oFXoYT4r9p+Echkrura2Jm9GtXFLd9XvwWgU4fG44ApEUGsPcO/BhsDFiVgIsXBQ5FqZvS1EPRZcPDUu8+D3bqzi/YV9OGNj+O6ffQvPfP4R9NpVrC7dQnlnE2FNR8rhxqDawL2VHVxf2kC938fFpy7jxe9/F95UAj//9bv40Stv4My503jpu98UZrs26IkVKklDlAXu7mzD7rDAQdtMiwc3Pr2PV/72dfzyl+9jfy8r7xUeB0kuCtismIxHMTuWQjjoQafbRLVRFie5RCSFZGIMraZpjEKyX69vIHO4i6A3IKS47a1tKdBCwkulHrrOKea6QkaY2c21J+JBKJ0+8oN+Fzqh7YYZElMyGtB8LmgeJ7SBFW169lttCCUTSE1N4cT8PGbPnkFihDNySsbMgBjWD6IJ5PwLc5wpZ8wT5LybennObgm5l8pS3LUubU+YNtiWeT2fG1nm5A2wC2R3WSqUJHiFBZx6eX5WFOQr8LTddKPjv7GYsihJwp/NJoWb70myuLkOyjpWFVmFYvC6auZ+tHApTbtikatio2RoqsgruPwo1K9gemVEo+B13udRZzgV3MLL83aU+xv/zN/JTJze7UN2Ox+LeqwCvXcpq7OKRI37BD9LghTSB57w+sBk8x99Xkfv8+gYQXFeeN9Kt8/DP5sKvll5aBFEwaLLPJ+ulZ0+SX3U+lsRcNGpkp4M5HFYEEzEEDg9jZpNw93Fe2g0u5g5eQ4TU3NwuPyA5KmbfILjgv5ba+2/yQWOCzqd37gxS0HX5QNk6RnQ+jVs3/4QV1/7EdaXFxCIpzBx+iz8sZjYr/Z6LbgcVngsduysbePWndvg9nbizGmcmj+LQCyKVq8NQ+uIIxk33HaxisZhHrX9HDrlGiwDHcVWC+/dvIW+044X/+SPkZiYwK2bt1CvNrCzvY27t2/j8uXzsFrNkzVhbHa3/GCS5W612MUCdGlpAZtb28gclFCvdlEpU1/blw+brvXh0QeIOnWMJ6J4+rErMrunbzPlarQ85QfcTziO+c5k4jIshHPWSlm6DN4fYV5utkoyw42GcGKpUkaxXBKTXBbzUrUqxLDJqUmMpSdQrlQFYledDTc9kb9Vq3BZTCkN7G5oDq/YwrKb55jCZdPhcwMT6QRmpifR7fbwyY1F3Li/g0rPiue+9GW8+J3nkRgLwuhzlp9D6XAf5a1tOKoNJF0eOLo61la3cX3xvjidfeHbX8OTX34ee7Uy/stf/wTrG3t46VvfwnPPPQW/xy0dOsu02+MWf2xy1uycObd0/OKn7+H/+j//Ardv3xeCF0lyHSFHafBZdYTsVsyMxJEejcBmHaDdacCu2xDyhuH1hDAYmPPHZDKOllFFtVZEz+hhNDWKcqksM3O1WSt4meuu9OkKGVFFkaSncrOKUqmATrWBftOQgtDSBzCcFlRAGdcAidgIZk7M4cSZMxifmcVIegJuf0BIn5LwJu8RQq/D0K0+0O90hCgJjl9Y0Ie/GzQbaOfzaBbNro6SRJLPxA64XpdiRCiX6BGLF1nnhNtNZrkJyys5mXSUnMcOO2M1z1ZQshRuyumGhi1qRq8K81GYXbmo8d9Uh8p147fqrhWx7iiMrnzP1YHiqH5djQYUIsDf8UvNrBU8z8sdnaMrMxreZtMwZBzFblsdIHgbag0Yr+x0uk3ZHfteGshYiBaaaDbXRxnWqA5cPX7ehiKqKk6Aug/+VLa2vCGzCXAJ58d8fTja8ZgQv86wIKt4JgzEtwKSt86ceM9UEr6ZcVQaLWys72BnL4fRiRM4ffYSXN6AFPSjxjPHHfq/Sd3+H97JH3ZBF30LmZ6aWdD5zu4PYOkbaGTWcO2Nl7F9+yNxAhs5cRLuRAq61w3docFm7yPkc6N/UMO7r7+LO6vLuPDM4wLrUm8uWtxeHy6nHWREHWxvY+3BKnIHGZTzBSGdsRM7LFfx6eIynvvKl/DCt76OjZ1dbKxvwmmx49qHn6DZqODMmRPY2dkWyH1mZkbgS0p/uHE0GgYWFxaxuvoAuVweuWwZlTIDVLroGJp4OHOs4NYHiDg0TMTDuHjmlEjHUqkRhIMhgZtDZNx7vNKZV0slVEtlk5VMJjAjNodQL3+SVczCL9B5tWpCg9y8Wk1h5BOC9/pp+BIXWJ9kGsKpdJZTnQ911sKaLmXRalYRSY7CFYhic/cAS0v3RQ8eDbgxlXJjLBlGo2/F+kEZt5d3sZOtIDk2iu//6fdw5bF56E4Nda2DJlg4+mhkc9i/uwhLuYopdxD27gA3lpbw0eIKQtNjeOl//48YOzOHD65fxw//+lWx3f1Pf/Z9GUXQYIbbKYNNvD4PdBsNPga4fu0+/vy/vIKf//RdCcCRL3qJDzR0mSjGwBP0EfM6MT0ex2gqDKtNg0O3waE70TaoGSd/QJMUNLLcDaMuxiAOq+kexg5dmZWw+NDulVGk3IRZMBUyw4LOQxENXsrtOoqETEtkn1dRpWOaywbnaBSDgBfj4ydwfv4yxiemEYnF4XS7hVVN7b25EdMwSUIdBDHhuIVueQM51PWgGx1YO12RPTE7Xet10CM5jqz3TlskcXxsLDJ8TPyWQtPrCSlOmOc9hr6YEjYVYqO6a/JOeP8KIlczahZJiZRl6IrF7HZZ0BQx7WhxVocFrp1ioR8lwimimBpPGJMAACAASURBVCLJ8afIxoYyIRbso0Q1Na9Wc3z+VPP6o+Yygp50OnLgMN8OZoKbPO4hsVZ16Ecd4dRlhQlvdwlRkn05D1icnQshjnA5/dct5nPm2vFzd3SUoCB3Pib1WBUqwetwn+A39zfO1Dm+4eujnp9091aL3Df17tSpi3RTo0LGzF23RtyYvHQWqalZtLsalpc3sXNQQCSRxtzpeUmDNMcY5rjyvyvox1nq/6YV/g+8oFPc2TXTUTXLsGPpYNAu4/7Hv8Snb/8UWreJFMlroTBsfj+6Nh0WpxUen1NcrJo7ebz2l69IUMq3//RPcPmPnkPPpovMxz2wwGn0sLu6hrsrS1je3USjbUgRTYUisA10vP3xNYTHJ/DH/8ufwul14+bNm+h3aINqx9ryKiwWDe0uZ15tTM/MSNE12ffmh6dSqePWzZvY2tnEYSYr0ZntFqMwe2g2+jA4gxv04bNoSLjsODGaQMjjRHpsBHNzJxCJRIXNTgKcwHHQsL21KeYozPeWjVQct8zACW4M/AATXlXdD2Fxzs73MwcSoZocTUnhqNVraDYMiX/lDJGRq+z2uckTLuZIIXuwK11BemISngDT2uoSFLO3nxWi1YUz49AGNFMx0OnZsLqbQbbewJOffwrffOlFjI0lZUbY6nclQMThcoj2/nBzC2t378JerWDKH0Cn3MD7127ibi6Lx779PL7xH74jHus//tHf4eNPbuHrL76Ir37ly2L60u00kMlsI5YIIxiJoFJq4I1fvIcf/uV/w+1bq2g1afHJ4qSB/mLtQR9WHproPa4DiaALE6NRTE2Oie1srdJApWwg6I+iY3Tl0OD32aWoMwCjUq5LEbDZSIayoNPrCJROXX/A7YPL4kDbaEtaGOfGDCohHMv1LTSrqNRr0ulrJEB6vJi7fAlzjz8KWzgkG26cYTtODwbMhxdAXQTQZI4IXE7/ejLRLd0ees0Weo0W0O7AqNfhAONPdfRo8lIqyhiCYUAet0sSwMrlkkisHKK1JlzuEbSHyBAPfbwe5+T8Uh0tkRaitCKhkmIwfD8PE7kZ+EMTJYYD8b3GTlKIYXx/Hpl58++UdPG2ZIY+dIYT9vcwRpR6dhZd5fWuTGeU9zk7WxZWkZvRXW54H7xfCdwhT+AI6c4kmjF8STfHTUO2vCK9qSKqCq+yb1VwvJp1i9yO2n/quulfwIONxTSRYSFvGW35fLFzl3Q7yvHkuVI6aUpKCZ0LYsbEOrtdyIvsyk1ZmtVERJo8YDBMh525U1AyJvKJfJCuTmrtrBwFGOIayLm7RYhufTgjLoydGBclTzQ9DqPbw9rmFlY2NuELhHD+whNIxCeBAQ9Iujm6eahNl01qCPv8m9a1P9g7Oy7oQuUdJgppEsaIzXvX8OtX/wqdWkZgY7KDrSTmOB0YWC1SeO0uhxDJWvkK3nr5NSxcu4Vvfu+7uPLCc+i4rGbs4cCCwuIaFm7cxLWVBbTcNpy+OI8LZ+fh71lw+72rePPaVXz+O9/EF194HveWlrBy775sZjR5oYsWC+Pq2rpojPlBZafODzG7dY/Hi93dfdy5fRv5Qk6sPSuVGrSBDbUKT+gDNMlS7fbgpdTN7cA4SVt24OSJKUxMjCE9PoFIOPbQBY4bBeFxj9sN6oKpR2d3RlKfPxCQ50z9OGevDN9gYeflWVR4eeqhNasFuUJeCHM+t0/8y2k8w2jV/UxGNqzt3V1T0qNp4mLGTdXr8wnJjJvq8vIGDnN5eEN+1GtNeK12jESiWN/LoNpr4ct//FV87mtfFKY3jyECPYom2XQd42M+2N3B5tINBNsGxu0BLN9fw09v3UV3NIT/9J//DM9ceQzL95fx5//1xxj0dfzgBz/AhQscb/SxvbOC7oAbn4bDgxJuXLuL9969hs0NmrRQUy1BYmhwfQacdfak+Ll0wG/XEHDYcHJmAnNnpoRcVivTgW5MxixkhQcDLjjs1Dj3kSeqUinD43EiEguh2W5g73AfvX4XqXACfrvpxc6NnRsyPdx9Pr8gHgfFnLjdWXQ7kqlxzF95AqcefwKR8XHxROAac8YPzY7eMAdTp00oZ92tOgaDNtpGE/1WG9YuI2z7QNNAp9YQ8xgrdcxaz0zXKxRQYLb4wCRK0hSI2mmy6SWLe2h4YjZlLDyAx+aU7AJFPBtWX7OTG+rDeSDk6+5xceRByWQbPaMjIyYq1ug5rshuLOx8ThwHmZA7u2Izb5wF+GFXLR0uXQshZDPlBMf7ZdFThDlViI+S3/heVCx4WuJS6cEDrhyM+bwtjMA1fePVOES65AEeduhy6AaEE6Hm62p8ojp+JXEzSXWmNlzg/WFyH58T10bQjiF0L7C7xSKyQBZlj88LXyAgBdwcMXAswEO8aWtLeZnRMmfwCqlQowPevwrN4cFn+KrJc+NhT6JwIy6EEwF4Aj6ER+Ki6DH6BrZ2d7C0ws+IF49c/iPMzJyH3UZ05jcFfaDx8y3zhT/YAvtv/cT/sAu6WE2aDQKtZIAu2rU8fvXKf8X+yg3MpmPQbTYUq3Qqc4sRjD8UhMfvg8VuE8tEMtW3F5fxxis/hyfox7PffAHRmXEzLarWwtrHN/H/sffeT5Kf93ng0znnme6e7slpZzYH7AILLAASBESKYjQlkdSdS5JlW66yf7i6/+J+uLOuVHXlK1uyqqySZSpRJBFIEBnYwM07eSfn0Dnn7qvn8/a7GPLuB6mOVt1xMaiuWcz0fPsb3096wvWPPkLdYcHU1UuYPH0S0VAYR4urePtvfoTDWgVf/uffEQ7yo/sPsL66jqWFBYwOj2B4cAjNTgd7B4eykLAle/fuQ4yMDGNiYlQWsJlHc1hcXECz1ZDZOoNftdJGJk1nJgOqzQ4aDVaPQJjmMC4HIn4nzp4+gaGRAcTj/VLF0S2LC4K2AOXnMYGgohtBTZyfc9GgihkXAiYU/LzE0ZGIXgR7gjL/yxeLOEwegXQdWRSbpL+5EKfGe7uFza0tAQpt7+1KC5HbJVhKz1a5ABLBT/vR/YNDbBwkkUoXEPH5MD0yhHUai1jb+PVv/wYuvPQcXKzeOPPtanlzodYVCoUztlYe4XBuFgNmLyqFEt5++BB3D1J4/rVr+Je/910Rd3nnvXfx5pvv49T0GXzzm98UCd1Gsyxz7nyhgGymiPv3Z/GzWw+wurKD/b00KuUmao0O6qQdSTHTktkjpQjsItRhhN/rQCzeK+psDpsHE6NT8Ll9OKKErImcYQLPDCgVamKB6vG4EAh4USjksLm1LlXvYF8cbgd/rrATjx8/ln+PjIxI5Vhp1mGjnzascDo8MroIxgfRP3kCgVhUQJsMpm32kwxE1lOetQLUq2hV8rCgDrQach9XcgVkjpKo5ItoVWoyfmLyUa0qpz1WeLxHtPa5VMUWYk8U3oKfI4j4RlMqTlbfBFl5uhW2DiC6LSstY2lb12WWLwGd0rME27FbIOA6KyxWhXLXQfj4DJyyxPQK+EVU+5P2uqGjWtjd+bcG0Gk8hxaJYQKouiRqlKUTDmaH7CQxuPIztE66/jwNftP0teNtfX6mqqjVi7/j6Ikv/Tvtha6BecflbVmRix5G92+1S5seS0gd0tUi4LOkqXcaTyDnrK0AjlLRU1SnK+PK49aaAPqZOY414GfQy6Fcy6JjoMRuEza3HT3xCMLxMMxOCza2d3BnZhXpfAdXrr6CCxeeh8vpFuS77DcV6Hjs/9RR7Sn+vKc6oGs3NVmYCIlr17E1fx+3f/pDuA1VmBol7B8lROyE2T4dxcgdj/b1wR8MSNVJelY5U8CNdz/Eg7lHuPTaSzh99bLQP/Lb+5i5flu8waefvYjJi2fh9PtQzRcx//EtvPuDNxE7fRKvfOvr0hbjjH1hbg672zu4eO68oIx9wSASqYy0qwWEVijjwoXzCAb9IjZz9+59HFIq1Eq0fQnZbAG5TA35LFuFQLXFSrIDt9GACEVTqOTW48P5c1OYmp4QhDUr6FJJUYt4LnRrnQ811fC4sPPhp6MXf0ZwFluYnJ1SFCQa7RM09ObOjgRAk9Us54X/Ptg9QDTcJ17pXHxKlBtNJZFIp8RSlYs2PcG5wLBCZzCn3j2Pjaj52RXS9/IYjUcwOhDD6tYuXD0ufOGrr2Li/EnRkmeFrhW/uHAJB1cCQAvVQhLLd24DqTycBhNm19fw43srgMeF/+F3/xle++I1NBol/PCHb2F+dhlf/OKX8Wtf+nW5vgYiuFt1VOs1rK9t4fUf/Rgff3gL+7tJFApVlMus1FV7R2Q1OX+nrrmxA6+HlpYWcTQjUpvUtbGRCUR6I8hnMyjmM7BajHDaPDC0iUquiiMWW8hUXaNEcH9fnyRuHDLz2jDxWVlZFoWw4eFhacca7TZYSUszWGA32dGot1GjeU0kgvHTpzBwYgQOvxewUiTGima9hWo+h3aJM/cUrM0KUOOstSRe5qzCqTRH/AQrtXZTvXhP8NprYROtTeBwOSUoa2lgStSySlMtXhuMbYgdrw5YvzgD5nMl1bvBKKwKAclJQGeS0FJIaqNChut781N7U7bxGfSVQhvb3zpg8f0cS/A/jgTk/7tBXQddDZrTYDP+XOurCxK924LXSYeuxjUYTQdlHRz1LF+PF8TT/Jh7nK76GTiV0ptVKfd1Fez4+ex46W4CIyGTNikmvF55/rXeuxyL8mpV3UBa5Xb15DWKXnAGBgIxlaAP/1/P90X4pisExORGJx3HOxfsfDQbJenSOD1OeXlCPoT7emFz2UEtu4NiDcs7RyiUWjgxfQ7nLz4Lr79HaMDsjjCcf0ZT/6fLMJ76gK7MOQAzwXG1Ah5++Db2Fu6jVUhhefYhNvcSIsrhdtPKsCOVMqlDNOygzrKdEqS1OjYer+DuzANMXX0Gz37uRXjtTmzen8Mn732A2MgQrnzuGgJ9YVjcbqw8msN7f/cmdlfW8Gvf+RbGL9MadRFLC4uYeTiL8ZERjI+N4ujgAI1WG6sb2xgeHpLFi8FqdHRUHvqZmRk8fDgjCx/nyPTPzuWK0hLOZWgj2QElOti29BgNCFJVzGJEvNeHU9OjOHP6JIYHhwWUxcWHLy5uPEY+4KwIOQPlXJ3dAf5MB3MGF6rVUVOcn0txGaqRMZCzakvnsoLa7jQ6wpNvkLpHFLnTKW1b2nVaHXbs7hyIAA9byJOTk7J9+n1vbGxgZ2cXa3sJ5Kt1XDp7EnarCaubmxidHsXVV55HfGwItCg1cZ7dlfDkdw3M4rGgXcXGwhyyW1vwm8xIJ1J4/f37eLSbwpnnz+AP/vW3cPHCNLY2t/GDv39dxHi+8zu/i3MXnlGjGFNHKg0anPzoB2/gxie3sLa2g6PDtBjhGAjBaLC924HFZoLVbhUzDF/AK0BDq9GITDIlC/uJ8XFEe8JifEOwEx3PzE1Ovk1iO9s2dATtTkBiLVfAyckTmDwxBrPdhEw2I0kU6WoEP1Jtj61ZK5HKMKJKyVwb3fecUtU22TS1mBDsjyA6OoTo8Bh8PX2gnWolk0Ytm0buaA+GUhbGZl3m1aQVE5VN8ZpihS1mop4NMvdnS1ijrTUgjYGV/+Zzwd8zYImymVS5FNOxSwtdRvbdDooOqhqQRiEi3UZm4sh2e71ClglHBUaYLTap+HTLmO/VgDfFG6fhCTsD1Sf0Lq2gxsqffG4GPlbY/NLdG80F19WpppMJBVXPtymMQzc40dNXbm7673W7/XjVqzns3Fe+T4PV+G/9d9x3HXwFwCfHqDj8WnJWB2TZf4o6eTzKaIedgmOe73IeZKTAMZU6/3o7OqloNqg5r54PkbAlE6F7fDpB0bQ+vkcnJ7K/pLeZ2vC47PB43bA6LJKsm+28ZkbxV69ZLSh2DEhli9jYOcTAyCSeee4leAO9aLdVR+BTOeD/B9DcP12seyo+6akP6A1qPXPO2KoiubmA6299H/n9Deytr0gVNTA2gf6RYWmHkpZDsxEGIN7sbDXXWxShEW0tHOUzmHruEq69+nlpt8++dx2zC/O4/PkXcZ4gJYcd9XYHC3cf4Ppb78DYaOHV3/5nMPcGcff+fXz43nWpzn77t78lIiH7O7uixLZ3kMCrr70qFY9eWIgSf/ToEdbXNhVCt92QRY0gtHKJVW8L9ZoB5XYH9VYbLoMBPgMQsFkQDbkwOhLHlcsXMdw/JCA8Lrp84LWoh26BMxugyQc/gxrirCBYqbOS5lyXAYidAWpWp7NZ7B3sI5PPC7DL5/fD6/QikUhKlWQn39zpBJ3MOLJg8FhcWEG5yOrUgempKVncV1ZXcXR4KG5TWwcJcLp34sQoUtksUtkMrly7hLOXz6K3jwlFCFaTmp3qRUuLjUjFgjYShzs43FhBsANYyw2898FtvH53BQW3Fd/8zZfxL/75txAJ92Bm5hHeffcDxGPD+Mo3fxv9/cPCB2YFyVHIxx/fwMMHM1hZXkc6nVOzyVIF+VReqD+BkFc80zlaYKASh7RcAYn9IwGe9cd6EfL7hOEQ9Pcg5A/BQMS6zYoT1Blw2pEjG+AwhcTWLk6OTeDk6SnYnDaU2P4sl3Gwvy+0Pi70bL0bKQRjMIk6XimTh9VgRiTSB7vHjUKljFKjDJvHjb6hMYyfOIW+gWGYjQY00gnk97dRy6fRrFYEYEcfe6a3NHphJ4VBsN2iWpn1iWEJgyPb6wwGwhXvtuKZRAldTM45BOHOfbQyoHaUVai4o3WpZFzoxfPd4RDcA4F0lHitMaBSE99skc4QR2Iy0e0KxejEQLf++VsyEnSyoUFvEnzp8tbVNtd4DV2J6vuF95skJR0l4KJb+5IssO3M89CVVNVtc52M6OpbU974N7rKFwQ5K2St/d5F1OvEUycmfJ9OLnTFzu0zYef2SQNlJ4v7p/XltcMez5swLbrWuvo4BBXPzgfZBt2Ars+77lTo4+T7tC6+7jjoVjy7RRTZYiLtcjukE9Jo1lGplaXzQdCm2edAmdRFowmbe4c4TBcxeuIcps8+C6ebbm0E+33GU/+nyiae6oAuD7V4pLaAegE33/4+3v/RX6GQ2iURF6fOnMKpy5dg93mlJUhkMO0oa5UqKpThPDzC0vwCipmcIKYD8QieefUlTJ6cQmp1CzPvXkfdDDz35VcxduKEqhTqTWzML2H14Yxovk+/+DxqDhsWl5Zw45Ob6AmG8PKLLwgXnYlCINQj1DACxZjZcxHkg8dZ9uzsrHiLExwjc0Silhtt5LJ1FHJE9xpQpOtrsw0XAA8Ar9koJi3DQxG8eO0qxgZHUS1UZJs6mHPx4APPRYXVJVHVDB5cUJjhM5CzBciKkeeCbVPy0De2NoWTTqUpu8spgbBSrKDMuX6jjmwhh3AkgjPnzqHWrOPg8EgqXYfdLSMH0vi48Gxvb8n+EAg493gFpXoFFrsVWwdJeIMuvPyFqxgaG4I34EMoEITH5X5ik6nnoFKd01ij2USVqPXdVTiLBcQ6Niw9WsFffngHtxIp9A9F8Lvf/Qq+/s0vweOx4/692/j4oxuYmj6PL3756wiFB9HpGDE/u4C7d+8JpXBnd1+CVKlYRiGdFIodF2OOPYiuPjxKIpMpKGWwdgs2EfIwwmpuw+txoVKso1Zuw+twIWji74HQSBzuWBhWr0882hPb+4iFIjhz6iT8Ad8T2V2eJwIjiVTmNTGZrHDanLB2DMgeJbCztQ23z4vpM6dF7YvUMt5zpVoLgWAYkb64gBn9VhMMdSqzKUMQ5WJmELlQIupVR4A+98qsiHNx3QrWc2YRUXG74bDZpV3OFrdUykRo04ubc91uO5nPGq+NblczYZQ5bVWNeYRlYeQ5ssBps8s22RkicpqgOD1G0fN3vUByvEHMlU4Wfg5lLt4wTQHF6epcV7GCIO96pnM/Gej08enKWmb1HCe0lOCNbufrefSTLkM3cPMe0HNybl/T7I5XwloiVicHOnDznLI7ReyNxggI+I9dBY4iupQ9/p2m3Mm5FFe5lqDjdRtdJyf8bjBwjq6SXY0NkPEFk4+ucYWmseli4dMEpSUMlFazBrNZgRxrDVq4crRhEEdCT8ANm8eGtslIzgaS+SpS+Rbiw6cwNn0BTp8PolTT/frF6/dPFeiels/5LKDTH5VV6OYS/tuf/Huszd9GLOpHXzyC2NAgfAMxtG0W1Ks1uGwOcSfzutygBnUmmcTDm3fw4OZDaf1dfeUazly7gnK9irXbD7F9dw6Tz5zD+V97Gd5AQLIHqnmtzc5j4d5D4fz2nTmFmt0qbmSHe/uyhLGFn8/mEPD5kUxnkUxnEImGpdXOB4KL1/LyMpaWltBqdWTeWauV5cFuNjtIHlWlSidCu8TKm3x4tqI7gNMIBF0mjA5FcObMNGJsw7aVzjNb6Hrh4IIr3GeTWaRqNb+WwZyLjgTzWk1mZAcH+9je3REtd6/fL8GbwjKUvDRDWTlu7e4KGvrE9BS8Pi/yJVb1NnhcAZhNNkHKE70dCASlrczFqLe3Fw/n57CysY6jfAGlRgOTJ4dx+epF+EM+EX9hQA/4AyIPqmeUel7LoFIoV2F20zQlhfL6CvqqJjQzDfzdzXv464fzyJQqODs1iD/8N9/Fl77yeZkZfvzhh5h5tIDLz76EF1/5BmBw4uGDR1hbWxdnu2yGXvA2pOhZnj2A22URZsLO9g4SBwlkUjlUylTfMsFltcFN5LKpiXa7Jv7TdosDR/s51Io19DuNCIfscMV7YekLoWG1IZ0toF2lnHAfzp08IwhwXutIOCJBnOeKCR0RzT6XD7FwH6xGE6rFIlKpJLLFPGKjg4j2xwQ3YIUZjRZpVia0xCylgl6vC0PxKKweF3JVztCrokHA6pjt91KxhAJV5/J56aTIvN5glHOug6toEzgpLWt/ErgpdiPVtaiNWQS5TfVA3tdSnXY9z4UORmnYakW1gVttCeYel0s6LvIXUmWTxvVpBa2CKMOcqmyFdidtd9Xe1YFa5tJse0tQ5EhAuYzpQCotc2rMM+B3/dL5XPHfeizAeMdOyxNwWreK1zgCHeT1TFwptSpnM92+1sFVJxQ8d0zMuX98xrT2AJ8pPlscdx2v0Gl4JKMPdj1qNenS6C8Zk9XpokcmgFLb04mNnss7nW5lz8ruVJfLr84RKW70jicWpCLXoVJWnvA8LjlGigd2WsK2YIudhkWs1L1uFyxmI+w2yhBb4fM7CZRAlcA7pw/5qhkHqTr84WGMnj4tTBXNXVNgQ30Ex42xnpaQ+9/3OJ/KgK6BH7I4sDpv1zF/5yO88dd/hnolgcmJIYQiIZgddlhcHmn5sVrukQfOKVzntol5QBObtxfwwfd/inA8ihde+xzaLisWlx9jbW5RLFEvv/gsQkNRGPnANTrYujOLnZklLK6soP/0CfiHh7GbSOHoKCFzxlwuL85VnKHbLDb86PWfolgu4Hd+57cxPDSMjU2qwR1icfExUskUa3JUq+R2U0CCKOY20ikuyE3Uam2U2wQMGWDttOCiYpwBCLmtGIgHEYv2oj8Sh8vuErQ7MQF86Pn5+3t74pbGpKJYKKJRr4kyHYNxVkRnVLVFwN/m9qa8lwkB9dyJTtec2XyW5ixpQb+buQB4PYKAZ9vd5fGiJ9QLLjpbW5typ8f7+3GUSEilSLWxnz14gPtzS8gWKwj2enDuwjSmTk7C4bTDaDYJup4ANkFQ2x0qsHRNLZqtNkqVGmweB1xuCxJrj1Hb3EWP0YnN9V288dF1fPx4D/m2AS997jz+3f/0e7j0zBnk0od4840fYXt7Fy987hsYGDqNo8OkVORHBylUyxRVaYsTWuJoC8ViCjvb+0gepUS3n8AzMoaoaU4lLak8DbRWVZzuWDiIoNuFbDKDdjGPkaFeTJ49if6JScyuruLDm/dQbTRx9fkrGBkbx93bM+hU6vjclatS1afTWRym09hPHqGQTcPn9opme7tF7XwP3H43yvUyvAE3Bnp6gBrnv2bU6lRRc8DQaqGYS8HjtmNgdBTuQI+AEynwwgSOCSXZDbQMpbYAgwqvt0Z5C0aB6L8OwZIE/tllds6VWlDgNusTmVbdWtftdU0tU3xyZU/aqNUkiWDSzG0S3FYtdUVRKEfLBIEclC7CXoM3dXBnjOD22TXS+uoMmpxNM3ARJa5b67oKFcopVegkCVaKchL1iCgnKryjxgotaRIYxJ9dJbXKz5yjBSY4vN+Y1DwJgjLAI0hQBU22xMn31m1w3tOkhHLbHF2ResjEoqu/q4ReuhasTIaIjWGSRJqonkUrilpLnnkmJML5F0lZ5YaoOg9KypeiTky6eax8H7ENeiyg3eCY+ArgkUmV1dL1VKf0rhUm6m4QSW+iOI0COvLn4r0uIlPsoTRhlRm+CSaHC+aeCPbzZRxkiwiE4xgcnYLbTZBpVyaWu0aKsIEUO/ZhusI0/31j3VOx9acuoB8P5gr11ECrXsQn7/wID269C6e9jWhfCG6fG3apxK1oVimNakJvbwhenwsdqoNaFQht8d27uPXmhzh5/hzCo4PYTOxjdXNDbE5fefU1DA7HYLC2hYOd3jzA1sf3UdxOoGw1YvyV59G02HHvziMcHSrfcC5OZ8+elYeIfNf5+SXh+37xi6+JGcLy8hoWFh5jY31LtdjaZZTKOVmL2i1SVIiSbiCTLiGXr6HWYq1jBs1bHWjCAVboFoRDTtFKHx8ZR8AXlP3VxhdEmFPIguC/UqEoLVRWy/w9FxEuhlxA+b7Z+TmZ8VH0hiA6VtdUpCI/fGNjE8uP12T+ykC+nzjCYSKFnt4QhkaGBDzHli2DABc2aeVardK2Z5uVi+r1e7NY394TaUqHy4K+vl6cPXcasVhEqidPjx+egE9U0wjCEqtJzk2FgyvoCFgcNvhDXtSqeWzOzgCpDMIwY+fxOv7+1gyurx2gaTDiq19/Cf/yX38H4yeGsb29hg8++gDpvAFT05fh94ZQq5BPXkYhV0Y+U8Duzh5WVxaws7Mh0SqvJgAAIABJREFUoj6kDLLSpFGKLFFGUtoIXOIVMMBOFDyd0pxmTAz3YDAeQqNWEST8xXMXMT19Bt//0U/xg7c/QGSoD+cun8HaXgpLC8u4evIUPn/hOdg6ZlTJ0WYb027F2upjmTtHwjG4XfR8dyLY40cqc4hCKYMYVQtrTeRyDNCsyBpCjaMtcLmSh9cXxOSJUwJu5L4zqFMUKZfOyj0gNLRWUyp2BgsGFhoM8V5g7auMPhTli88WK81fNE3RlbGuhEWohUGEFV13Oef1YtXOoKXn8VIltjoyX+e15v4wsdBVqKow6W6nONQa/a5b4ur5UEAvcRaj4VCbyY0CZ/EzNaiPgZr7x9GBbqXzb2lw0zYq57fjrXa+hwGdlEmzaLIzMWArWym8sSvFwF5n4KW4SxeBrwGbrIYlQWCXS8BtCuBGAB6dCgVYaCV9Tom8CC2t6zAnnQci1KkRL8kKQXfq/FAPQI0MFFefKxyDv1AAuaFuh08SNE4byWTgiM1i7nLSzRL0+SwqGWJK1io3OH4O/00aHNcpYix4jxUKGVjbQDTUK6yctseBlteJRIUU1jL8gX5MnDgPnz8sCY7gMIwtdAxNGGGS12fqM7+cfOOpD+iGThW59C7e+Lv/iq3lh+jvC6An7BfxGJfHB3PbhFa9BZPdgkAkCBfFxdtNmYsuz87j3js38fDWHAbGRxAdjWPzYA+BnhA+9+qrGB0bhxENrK0vYWZ2BsWDNFylNoy1NgKjQ3BPjWDvKIOHtx8+4fhy4WBrXc/dCoW8tFkZUIvFMjY3dnDv3kOkkmlZXJtNttprIjLTbBikQiedKnGUQzZbQa2pXORMRJkbOrAB8NkMCHqsiPQEMDYyhpHhUZlhssLh52azBL31qMWyVkNfJCoLDFvwXAAJjmOrkG1gBt1Qb6/MH7ULHN9DpDpR7qFAL4wmM9Y2NrGysSHVzvDwoIDoAj1B0S3jHF6kKb1eRYEiGMjjxu7eHuaW12Cy2xGN9qJcLmJnlz7qDuHi09bUFw3B2xOAj4hyC+VBTbBZFXiQFQOBi2QpeIIeEDuX2NnCztw8HMUyvAYztg/TuPFoHj97tIqmyYyv/9Zr+M7vfVva1Q9mZrCydgi7zQ+XwwOfJyAa+4d7R6hXGqJod//ePcwvzCOXzaJNNS/K5LKqUmsnCLpk8UcRGquR3tNcoDvw+awYHQlgfCyGaCSMs1Nn0Gma8Ld/+waOciVMnz+L7UQSH958BGOnhmenxzAciCDoCiAUjsDidSMUj0mRs/54DeGePsRi/ajSec3cRrNdxuHRDixciA1WHOwlUa3SHKaESqUIl8sGf9At+2a3ezAxPq4sdNkmN5qE3cDKkdddwGHFoiRsvD94rdRiTzCmqkQlmHWxF3r0oVvXerbLdjGDDQMv28tOOoaRgtFlKPD+4e+Pt4Y5DhP8SrdC1+1sjdjWeuv8veAmurarOonQP9cgtOMoef5OicgQka444xq8J8kH8Rfk6DO57vLgOc9WM/uGVOkOi1WSDnYYtIOZTowpzNLqEKHPbamk44lADu2WyXeXn6pgzlk9ExcGdH6mUPLY3REcgkKqq2MkPfJToKCwC7rHTvtmBc5TCQhfvD4iM2uz/RwKXoCGTDo5fmgpap9WgNTgPSZrpK+xc8BzqrsZPP/Spm9V4PTYEfUGEPYGZCxENc2azQhryIe60YpUtgKXL4zhsVPw+BSljYyOtqHdDeefEdt+OeFcJJy7yIhf1hb/P76dnz/cNgztEmbvf4I3/+4v0a5mMDHaj0DQI4uNw+2RNrl8uaxwR0Nwuhyib91K5rBy9xF2NnaxfZDCYTaFoakxDI2NSLU6NDwqFcD64hzu3bmJnd1dDPYNoNcdQKVaR/+pKZTsZty/N4OlmVVcungeXq8bt2/fwYkTJzAw0I87d+7IAnzy5EkJ2Jzdzs3Ni9Y5q2YihAFm2rT3tEmFXq8RTdxGNkvZVXLRjSiVVUXExiXlaj0WIOA0YaCvB7FIH6anTkrFpYRDWl0/7g6SiST6IhF43R4BZXHRYHLBhXdzc0u2yXY35+kM6ES+c1Hc29uTU8b/r5SqWFpaxvbeHoxWq+ijE71OJHh8oF8Q2tVyVYIxEetSKbaJ0K/LnLjaacPfE5IKnMnNweEeypWiyFL6Aj5ERvoRGYoLgM5F2dGu1rzIgKIj7mE+/s7vQcfCNkYdhcQRkmsbqCZS8LPFWq3hxr1ZvH1jDh2XG7/1+9/G8194BZVWB7UqkKGcbqUOv9cv1Su7FqlEGjeu38DdOw/k3DAomY3UM2jCbjHAbmOjk/a1BtRJH2y0BTRntxtAJpbVaYDPb0IkGsD0xASuXbmKjeVNbKztwePtwV4yh9sP5pHMJDEY96HP54Gp1oHP5YXbF4A30ov+0TGE/VEcbBwhFOhBJNwnWIpOp4p6I4fdvQ3U602EglHsbFPhriYt942NVTQaFYxPDMPhJLixjIA/iN5gEL09PQiHesUBjdUjFck4gtEBVVepDEZ2B2ezpEcymas8oWbpJUAjuHVA14I0OimgZKnb6RQQnJZE5d8ykOrqlfWb6L13xVX4cxWkVJtYz875ew14EwCYtMRVW58v3qt6bCCf0Z3hH5+t6/3k/slcnHKorE75+USTk1fe5bJLZcygTI49xwb1hmyTz4gO6Er4xSIYAAnb3WPQCHhB3POW5OCMeI9iEQ3Oqxl4yTYoFbsqqkw0Gk+MWDQ4VTNRxJKClXbXvpYtfjXDV+1ypY2gUO+6+yD7b1FKggTdEs3PIM391+A+xfunhgCpdernesYu7nPcnNMMl9eJoMMFl9ECl9UBo8UETvbd4SCsvX5kq1SWS8ATimFi6jyc3hDaXbtq1T/87OuXdQae6oAugI9aCu+98Vd4/62/RzTkxvhIHD6vR9S3zETXmsyw0WDF44AlQP9lBzr5Mrbvz2NzZhELq2to2a0YPjGBk+fOSJDiTI0l2d72Dm58+D4yqQSmz5yB2+lBMpWGI+DHwMlp7CQTeP8n72JhZgVf/9pXYbWa8NZbP8bo6Aj6+/tFFWxkeAyjo+MgTW1hYQHz8/NPlKaEM2qnZnNdWbh2DLCY7ei0DShSqrJJXq8RyXQZ5SrVuAwwGwEHK0QrMBD2IRwKoT8+IBU5M3hBQAcC0k7n9qO9YUHzs40YjUTloefsmOAotlZzGWWJSYQuFzRW5my5U8mMFf3Pbt5BoVAS+k21UROQFRcvthYbDNyNlth7cm3gvD4W7YOdi4UY2zhgdtoB0o8ICqqzTUl+tOoiJNMJuHr9mDg9jVA4jFBvD1xet6JCMdhwEW1D2sB2r4slMsxWNvjaooSW3tlB+fEiIlYb8rUWfvTBbdxe2sC5F1/El37z24gNj4MC/xQCYoWazaTRblC0J413fvoePvnkBhJHabQaLZkhMqDbbB34PaRhseXZhKFhQLMKVOttOL1umO00dKnA5gbsbo5VDLhy8RJefellcUzb2zzA7KN13Ln3GIl0HuGwDeEeB9xWK3oCIZH2zZZKCPf3Y2BsDBMDJ+Eye9GqteH3BuB22tFpVbCwcBdHR7solCqIxUfEupUa9AQd7h/s4eCAZj9B0XgnIt/r9iJOO1WLFQ4rP7NX3Pd4rXQA4nXWKHIGEwrh+P1eoecxuHLB17roGjXO9+t/64ChRU54TTmH1eYsbEfr6lwjyu0Wm1DfJPh1Fd90QOd3BjetoXA80EmbvdtJ0PQyttP58+P7eZxHrmlfOhER1ggr9y6nXObvXS67cPANXa36ekMorQT36Q4Dt0XAWqtNVLpdOsrHq38GS0lIusdFXYZ0NiOsDKfHJZU6zz3b+tIx4fihq7qmZ+Ucd8h22OEgPZU2qwTRtZTOu2rFi6WevH6xcyKB29AR/QgGd2cXh8Cfq2tlkmvLOb7M1u1KglerBrJVUTO3ZSRhrDdharRhoxBQm5oMNgHDGUMONO1G7CVS2NxPIRgdxvSZZ+AJRsD6XDfcjyeBv6zg9jRu56kM6DKzEq3jJir5Hfzwv/0nzN25jumxAfRHexQwjEhVgxl+rwterwt2nwdOn1dATrsrG9iYe4wHNx6hYTHi+S+9LMGcynFsw1lIIdpP4OGdO5hbnMOp8+dw5sRJzD+cRbJWxplrV2FyOLG6tIzHc0vY2NjGlctXpNohx5goZiqB9UX7hAvNAP3o0UPcuHkDh4eUXqUDE3Wa+JAqWUslZkFFKLvMuETik85ZhRYKuSby1SZqBGoRzGLooNdpQtRvQ8DjFelXfhZbqZQp5d+zOmD7TJlyZKXaVu34nBhwENxDg5V8JofBgQE5Z/Q850I2PT0twfzevXvSona6PKLrns5llEhHuyPa70S9V1sdVGoNZUjDYGKzCZOAoirjo6OotRooViuyqBCAlcmmkE4nBW1LudS99CF6+/swyPMVjyEQCcNBFK7dKp/VaXWkkvQFA7A4yJFW/9EHntVB8uFDZFbX4QlFcFioYnkvif7pszh95QW4/D3iMFYmv357E+VyDtVyHrvbaygW81LBzj1axOPHKyIWowI6YLcwB2G13pGA3mmRD22F0WpDAw0UawU0jTUEetw4deosPn/tZYR9bizeu4fZuzPYXj/E+mYO5VIT/VEb4jEP+gf6UWu0sUS/eIsR/WNDUqlHe/pxeuKMSL8aWyZpm3ucVqwtz6PTruLxyhpMRhui0QHk8xVJ6qhZsL7+GKNjQ+jtjcp8nfctUeYExMmxwChjnqGhIdHwZ3Wr5VJ5H7A1y0SSHRcCFNka1m1umc02m1Lds6plwCVGgiAwXSVyvBOPx8W+l90lvo8dLS3YomlWRN5TMVF31rgPimKnqk5N19LBTncSdPXOSlILtRxPCJg8HEeF83c6YDGIKmCbmqsz2LFa1/zsJzLD4u2kBGf0/mnkuxijCDuAO6pa1TwmjcLXCQoDMdvjnKELfbDREJ8IYiE4UhN/eoNC+Su9dyogKm16vU1W5Jq6p0GBMjdvcxTCGT0lazlsU0mFPreSwBAfwGqeRjc8zmMKcor7XkGhmJf1RuMINM2NM/xcrSTUObvRDI/NAbvJApvJgni0D+FoGCa/BR23CcV6FbvJDDb2Ewj0DePilZcR6OmDwWCBiZ7q3S99fzyNwfiXccxPeUBv4GDjAf7uz/8PVNKHODs9BqfVLMIxxWod9KkwmtuIRnrgdbrRKNXoRIpUNo+5xRXkyhW8/KUv4PnPX4PT7ZLsmCAfQ6WO1ZkFPLx9B71DMZy7eAn57UPcvHkTAxfP4uQLz0kQWH+wIIuo1aVkG7UGM/nl1EofHh6B2WQXu84bN66L8Em9UYHTaVOc5wb55w2ZsWmlKEXlIRQLIjJTSFTRapqQrbaQr6n2obnTRsRlRNxvRcjrR6Q3Ku1qLnBas91BXjD9rCtVhIJBQR6n0mn5PdvuBL/Rr52VXCwaxe7OrtyP2t6V4wLymKntfHSUFqQ01dNKlYqg2EltqzFxYEBvtkXqk/vsdXlw5exZjA0OIuDzweF2SCJA1SyOO4rFHJZXlqTyYPKxe7iHTC6P2GA/Jk+eQDjeB29PULjYDg85vYreFAyGZC6vTEOIHLaKyE0tXcDyowUYjBZ4e8KwePzwhaOwODwy/za2W8gmDnC4v43t7VXsbK/AZu3gxMQQ+gdjyKbzWJxbxNzcLDbX15FLp2Bot+ByEpVMCmJbrqHByGrIJLPR2EAUo5OD8PicqNUsyCZy2F1dRSW1C48ZiAQi2NpMY252G+GQDZcuTqBQa2FxdQvFZgXRoT7ER4elnct7LtITRn9kGE6LBw6zCyGvD6V8Ftn0EerVCiwWG2KxQdGNZ0KWL+SwsbGMk6cmJWGs1xX1kdoKDOjUUSfynEAqJnIDg4NCC2QQ121efmdA533IUZGonXVb4ARwMbAQfabpVqTAydy1UpFkT8/L2Q1gYKcGAZ8BJgJisard0yjAS3AXq1A6t7FVzs/uGqworrW6xlqyWAIzjVq6rXpJFIgJIC2tu0+knXJ/OfvmPjFYyT6Lb3kXNMdty3/KYITPGe+bJyI3DMSs2EmZOyYioxMHBjw68umArgOiVpyT4ClmKrRNNQvWhMGRbXe1nx00ai1Jwvg3Opn5lFpHj3nlZMekSCiClNC1KN17Bv5miyMKJvtKRe64BC6vh8DmyLenH3t3jKGpdkSzM1Go1sigUR0FPcfXWIRyVencU96YHTa33QGX3YGQn5x6F0x2A0wOA9LlLAqNKnKNBnbTBYQHxnHu8jUEQ/0S1H+O1vbLiGxP6TaekoCu+I4yDe9SU2SxaTdw76Mf4I3v/UdBfk8M9aOYzWB/bx/ZQhkd+o23SyL8YS520EiWEOntRbJSQxJNPPulz+PFz7+E3nCPUhTjo88AlcjgznsfIrV/iCu/9nkMDg5h9qNbWN/awqlXX4J/bAj3r9/G6o0H0t6Gw4qt7W15WBjI+UAxaHrcpIiVcftn9/DRRz/DUSIpLV0Cqpwuq3oImx3hmVLFSc03uQBS5pLGGjU0ci0YYUOq0kayzKwdMHZaCFk6iHmN6PH7RGvd5XbLwsQqnS1qPZMMh3qkCiEIji12vlhp8SUCM263VOn8W1Z0XCQePnqEvd1dWSDZTueaRVUpOlcVy0VZHPPlCjLFEvI0rCBzsA0EPG48f+kZnBqfEAtULu5mm0mMIbggSRLTrOLgYE98uP1+n3g3b25ti1ANgWzhgTjio0OIDQ5IUKcMK9Hvkd6w0LtYDTDAWTlSsTvR6tiRSORFM9vLBcnrBV2iNGqbYMJ6uYCtzRU8evgzOfexPj8W5meQL6TxzDPnMTwyJroBe5ubONo/RLVIDeyGVPD1ZgcOF32o/XA4lKRuJptEKnOAg8ME1tay2N06Qj2XwVCPBVfPjWNyaBRHu1ncu/sYkd4AnB4HHixtoIoGegZ6EOqPwRXwy+JfaeYlsTG2bIj4BxDxx2BuMWkjJbMh3QJeI487KFK1lI1NpRLY29+SGfrg4CiMRiu2NrdQLpZg42xcVNs6qFercq0EwNYVNZI2baetdAiqVZTK1B4vybUmWFJTxyQ4d+VG2Y7WrXf+3c7OjoxtGKBYyZ2YnJS/ZdUslXfX/lMClYWIb7Pcg9wfzVwmAJHPiZ6Fsw3NOTOrdwmyFILpAs+YjLDdzhcZGUzkhHZmt6NF9bquh4FQ6LpqdjpRkFZ2d26v58vSuu5Wu2xt64pVt78FUMYkQnj3REdSYU1Vxsfn2LL/8nktUVZklc7El1U6Z2OyvTrjLYVlLMqTvjvDZwJP1L4EbuH4M/Arrj/3SbQAxHWthlpdObOp5U/N1/klc3YWA2QQdEGB2mmO51Xkhc3UfG9IwaApf1rnQeboDSZLLemCsahh0kOmCRMmLjZMbgnSLLdKSNeyMHmdMLq9OMxV4O2JY/LUc/D6o0JfU3nTZ3ar/29ykacgoKsMmAQZJSGpckE2eRrVEt78m/+ABx+/gYGAH7Z2Gwd7eyjVa4iMjyA2NgqH3YhWOouDxW2k9lI4zGfQ8rlw+dWX8NzLz8Pv8cPmdKFtkYkbrB0jiruH+Mn3Xxfa27Vff03ERBZvP0C6WML45WdgCwRx7+Zd7K9swu6yYnZpCQeHBzh96hTCobDM6Sm3SYWv5cUN/OTHH2BxcQ0N2qC6AJ+f8ywTLFbqZjMzJ6q7iRpndiLJ2dWvpg9ymzNjG/azdRzlqJrWhrHdhNvYRtAGREJu9PYEZUFlt0AEKagq53ZjaGgYzWYb+/tH8sDyRSlaPtic8bMFyIqPFqkErWXTSSw/XpIKkHaT1UpZEgVW6emjLMr5kjKR6bRxWC4hVauL8A2TDJ/NiVevXMFzp8+hWixJu7bebki14vFRCY6LixEmswG1ehXZbEpcydwuJ5KJI2TyOZRYjToc6B8ZwuDoMAaHh+ANeWW/hwZH4PcF0W4TKGWB0ULNeTtszh50THah7xioT20kHTEniQIRzJTZqpWyeOf1v0WnVcTVly/CE7Bjc20Ns/cf4CC5iYnpCTz77EvYWt7Gu2+9j2K+JC1OWQwbFB0koKqBKqVi6w3k8lkUCzmhGLWaVPhix6UNr6uDk6MxTMTiaOeqyO6n0WgYcf/xJlYPDhEd70Nsoh9Wera3GdDasDs5OOggsZdBOBjDQN8Yor398HkD8Hq8aJRKMNKsxR2AsWMSc5dyOY9cPolwXwjxvjgcdhdmH82imC9gaGAQAa9P9BkYiAnUYuuYnuQMuKykiZ9gYFY0shoyFLPJ5qSaCwVDiPZFJTHkLJeiNHzmGFwZcDjKYTCnVj/1FOiWxpHN6dOnEYvHlQqaoOVVtckETFqyelYsrWcVUFs0kJGkVoHohLrZUfNkJWDTkvOkPMWpeNYULArHPwzCoUhEGByCeenm+rKdruyrqL11ZWF1INXiMVpqlpUx7xk1E29K4Oaoi+9ncKpx37qCNUrvnpxxPcsner0buMWPQXmiiyAPrW+7HHwmoFKQiNiLArrp9rhe/PmZgqSX7oaibKovmrgop7XjgGBp+cvPlIDMcVYAExHFslEBlp/Hal0nAdrqlf/P8QzFaYSd0iZAsirJLDEwUjS1miJI4w+40UIdlU4d/r4IWjY70uUa/JFxxIdPw+HyS+LP4zfyOeQR6MX6M/vVf3CM/xUP6PLYK/9kmOinphYXMWMBcol9fP/P/z2W7n+AELP1cg25fA4j05M4e+059A7FxaUsvbKFveUtfHzzEVYyB3jxG1/Aq19+FUEqPnWssLo8qJsI7GrAXG1g4/4c3v7Ju5i6/Aye/8LLMLUbWHo0j5bJipFT52Ay23H71l2ZK5qsbSwszklVPDYyLqIl7aYRLLK3N3fx8fu3MPdwEcVSFRarEYGAFW43VbD4kLJVZ4XNQR9ipSDHBY4LgtBwADik7dtCKt/GQbqOfInGF4rCFnQZEXCbEQ75EfL5RfCCFRoR5wOxuGT5h6ksjFa7iGPs7e9J5TM+OSEPMB3avN6AzPgWFxZxcLALq4U63nQGy8howGp3oFyqw9Q0wNDsIFssIVGqINNpIU8Vuw7gdznw7Ikp/MbzL+Lc+JTouC+uraBCffpmQ4KDw0F7SI4ZOD/lotVEKp2Aw2aVGV+ObdxGHQdHSS5hGBodwplzpxEdjMHmdCAQ6kWgJwKnh4I2ftidDPQu2Kx+GE02mSU2jW3kijmUSgX4aMhjJ8CsgdsfvYN3vv89vHDtIqYuTcLkNMFpd6BaqmNn/zGarTIGh6awu5bAH/+vf4rl5SVE+wKqFd22yWybAV3MNZqK7sSqV+RiTUrIw2Dn3VNBp1lGyGJB3OaCF2ZkMk18eHcRj/d3EZ1kQI/DaDfB5XTA7XQgmTjE/u4uLCYbhgfH4XYG4fYEEYsPo68vDlO9jWIyi4ArAJ/Lj6XFJaTShzBaWnC5bYIydzk9cv2YGtC2l8htcS4zGFEoFrC1s6NohT6fgB9ZrevkkUkP389qm6Aw3oNs0zPwi9hJi9eKrWEmNFRGSyGZSnXtehuoVMui58B7T3Ajsb6uJny3bd9Sfl28v7WwDKl55KCzYieojkC+SpXqiCXVrpfBNSTx8Po9cLjt0irnA5OlIuP+vnQM2Jrvi8bg8fiVbgErdDE/6cixy3iqG9Bl9t11beO/Gbg1/1tX3nr+r8cGrGRFE7+lTJVY/epZP1cmzfXmz7TpCt/D9/KLYyZRyTPgiQsbxxUqeVHIeOk8CPqcCQwpkiqBYdDlcRyXQlbiOiqw83lmMOczRSEgbkeU9rpsAAUAVKMYnm9+53b5xf1W4ja0EGbXpK1MYp5w9Q1y/iRJAuWO3eiPhOF2OZArZNEwdRCdHIHZ7cLGbgZ2XxzDJ87B6Q6g02UUKKmZz/zU/8GRvPvGpy6gi3oSX+0WVmYf4Id//r9jbfaGCGf4gn5MTk/i1NkziPbHBZSSTR2hcJDA3uoufvLBXQw9cwrf+oPfRHwgCgupSi2KVbADUIe12UB+fRt3P76FjUQSV7/xNUydO4380ZHMWXujcQxNTqPdMuH+vYfY2z+AydJAqZQSRSeryY5ajfPLDtbXtnHr5n0szq+jUigL0NvhMMDjscHh5Myc1QhVooxwuj0SHHSbWMs+csFBvYZirohsoY1kroF8qS4StHYj0Oszw2nsIOhxIxTwoScYfIJy5myTD7HBaket1RG1N1YXkUhUFNr4WWy/FwoV0TdX7X6gVMoJEp10F7U4dOD2BEQPfPcogaNsAeVmCzVWUwagpyeAM5NjePHcRVw7dwnRYA+WHj/GnYUZVNrkxjZFkpQVgphwtNgKJIXGLPQ1VgBcmKhoRmR7vljC0vIq5wqYODGOgYkxRPr7MTwyjpHJKfELd7h9MJFeYyQgxyqVKzmxxVoJxWoJNlKPmNiYjdhemsGf/NEfYe3Rffzhv/1dGPwm3Hp0H32RGK5efA7xwQCqLRqnNNFp2fAX/+WvcfP6xwj2uEUa02H1wGX3wkz6ksEg3F2GKArtSDXaUm5ZNTRQbVXQqObRymXhbbQxEorCaQ3g3swSPnm4BEvAgvhkGCOTo+iLRbG/s4O1tRVZeIPBMHp7ovB5QnC7AihXGzDBjOn+Adg7qktjNbuwv3soVry8fx1O4jYqIF6CgZ6MBoLqKFQjlCy2eRsNbGxvSUVOJUAmngyGvMd4/Z1WmwR0Le3KoM2Az+CvwGQ2GCnoAsi8Op1ICB2RL7ruEXS1vb0pweDy5ct45plnBITHhIKzc+KgWaGrViyjllq5ZD7MNnajJe1dCfZVOq5RHrUi35l88j6QOb/fJ0qI7DKw+8Bj4D3L7oTb45P3yjF01SNFIK4rWasR6U8CdjdwaVS85mxrIB6/C72OXu/snHVb9poip59P6QB0EfxKIEdV9vw8nkeec3LTKcCkmQZCy+zqtvM8cB80EE/vp6aWaQEePdOXev3YnJzv53NEMK4+Fs3rVyA85XKnuw36pOVsAAAgAElEQVTHOfTSdreSusZgrub9+n1PwIOiF9+SBNbrdMBhJeajjkKtBKPbhsjIAKptMxbX9xDqH8f4qYuwuXwypuAzL0G9e9n/sYHtaX3/UxLQ+aCSl6wWBBPBLo0qrv/0Lbz3V/8Jh1vz6BsbwsD0BCL9fUIPchstKKUz2DrclsUhtZPC/dlVvPbtb+DV3/oSzFYDzKximiZ0mh2ZS5e3d3H4aBF3bt1DI+DD1W9/C7HhIST3DlDKlxDtHxSv4GK2hLmZeezu7sFgrKDdKosme6djQrXSwML8Cu7ee4SNjX2U8jUYOx14nBZYbQRzUQiEWTWpLKwUWjITJBCJD6EGB6l5FNBpNpBOZpErNFAqd1CpctZICVIDPA4DbB0g4vciHu0VDrKTFJuuYhgz8hLbxG1l1kLBFr4o9cmZOYP8zs4+bPTjtlrEoIWdAVbmabbAi2X4XX7AbMNePoudfAb5KtukgMtkxkR8AM9fuYBL589gOBJDwOkWP/C5x0t4sLyAfL0qCzoR1wQwuSn246KNLSlSbFcC2bQaAdB7nQkCJWUPjhJYXl2WBT48NIips+dw8uw5XLj8LPoGR0WesmPkYmSCpS2ClEKpY0Anmp6VOep1VIt5/P2f/p9456++h5DTgu/+wXdRcRjwx3/6PexsZ3B5ahTXXjyDM5dOwen2wt8bxgcffoS52YeYnpqQUUa50pCkhwBBWs6K0l5XgEVQFx2zEh8xtNAxttCoFtEs5IFsAVG3H7FgFPt7h5hdXoPN78ToyRE4vC5JYJKpJGxOO0LhEDy+ACwWJ+q1FvZ3DpBL59Hj9WPI78UwW8t9I2i17djdTWFzfRtTJ04gFotie39bKIXZdAbh3l74PV7BAxBZTv43QXwEQ1Lkh7gOVt8Ex3HhZ4APeL0oF5Tuu2j7G+nK1yv4BrbM6w0Cs9oyemEywBZZsVAQrYJkMoFUmu36DPL5nFSwtCWmDgPxGEwIqHHIKCtBilKkZiXty6Bcr1VRK7PFS7Ddp/a/Wl6WFW6FoigWk3w2t6+58OwoVCtVSaQpPcznh0FNjQaUdaumzmlEuq6kdeBiwOTreLtaz/XFAEXAbkz4aWFKBgS7TMpEhdvWdqhMCLR3ugqySpedn1MoKxc8HeiZRDEp0UIyWuhFU+L4XQvNaD49OxHHZ+e6M6C+KytUbk8Ly8i+/wLYUJ8Lve/CMCD4jih5UY9TYw3y2dntYIdAOqM0J7Ka4aCOvImAVLbmG8hXS/D1BOAfiGE/m8d2MofBifMYmz4Pq533iVEpLn4W0P9RucmvfEBX1gzSRJOATs4rZ8j1Qgavf+/P8eDt78NpbeDsi1fgH4yJh7Sp0UL1MIPc7gEOyikMTYyhnCri7oN5vPadb+Hyqy/AZGrDQunFtkWkNcvJJPZnFtDYS2F1ZRMFtxPPfvs3MTAxgXK+AIvZCqfHB0PLgI2lVSzPL0n7r1EvwGrtiKsVtbZnZpfw0cd3sbt/JBxt+m17HFa4XTZpsxsMDflutRH0w9jbgc2hUPKaYyvtuO4MjMefzZB2YkK7aUYhX0FdtKMVtSjksKKfD5bXo1CqDqconlH6k1WSjRUNW3GNBpx2JyI9PaiUyuIPTqCSCMOQ6kRwD0E27LmbDCgRUMXz3TAilS9iv1pCttNEg/KgFgueGZ/CV669jGfOnoLbaUWjWlPOXV4PltZX8bOH95DIZ2E12YRLLhoWTjt8Pg/qDVJx2qIXUCmURHZVeLcEZkXCcsXXN9axsr6GRKEk9rfUAXj+c1/A1LkLcPiDMNtdot7GLouRVVSzJvvNBYeKboZmE/c/+Rg//I9/jKi5hSsXzmD4zCnkHFb8L3/8n/H+j2/AZzQjEg5idKoPF66cxGtf+3Vs7e9gZuYBxoeGcGJ8Aja3By2pdKisVRMgWaXCNnMJmUwW6XRBuMrkA7c6TZQLObTLZdhaHRHr6HF6EXDxvLjh8HtlfJBnG3x/V5KQUq2Ko0wSiUxGki/quXtsLgxF+oUbbM6nEHTYMT51HlZnGEepsnR+JkcncPHcOazvbCCdTyMei4uIUC6dEUdBYU6QvmU0CDOBQDa2ghnE+UWdAlbhnH8TPc6EhVWzbufyiWMC4Cf1r8GKlSpwqvLkvakr0GwujWq1LEFIU660UYkA7Dg+alIhzSSdDHYMBHDWnZuT88xnWreBhX8ueuPUIVA8cofLCSfvYwIwSyVJ/mT2xopcusgquGqKm7Yp1ZWtrniPz6GP/1tX3J+qqyk0PtvybEUzMdHB/NNnU82wmajqUYKu5Pl5uvXOv+dL9N27XH8dVPk+fqZmD2g3O11J66Csg7E2d+H7+MV7kgFXBXWl8c736K6BUPa6P9dUN/07FdCZFBukY8fzy/tD75OcVSOHJR0xciGwUcn/s2NBgR5S9GpwRfzw9/dhK5HGfq6CidOXMTx2BhazSxws2X3p6vL8owLbr/KbfxELcfxYn5qArlSjDVLtGlo1FFMH+MFf/BnmbvwUU5MDmDh/CgaXHfVmHfmjFA5XNlHN5jF0bhLnnruM3cdb+OSjG7j6G1/EhZefg8nQhJmmC8UmdtY3kTzYRSOTR6/Vg7lHj5FqAy/+zrcxfHJaINxcHBn8Csks7nzwMdaXVmVe3WxVYLIaYXe4sbm9j9ff/gALjzfQoCtWuwMyp13McO1mmCwdmEwdWG2kyXA2qTiyDOh67nacxyvmIBaTBHCiza1Gu0iYVmp17B+lZKGIh/zwsH3qcgmIitUwKUv5HB3DKsLptjkcMBuMstDzWBrlKrKpjAhImOmGRQMSzuHsDjGzKFNhrFpDkVVTqSac/gJbpEYgFg3jpcuX8cLp85iklafNAruV4j02EeI4TKeQymexzjZvtYJ2x4hqpS4t93q90p3jtaQ66ItGZC6/s7EjlVAgFEIk1ifB8TBxJHiI5Y0N7Bwm0D88hOde/hyeffllxMYmYPP6YTBbYCBymHKprDYMTPlaMDTqaJYr+Ms/+VPs3H0HX7p8ClNjk7CGelAJ+PGf//J72J5fRdBoR/LgCHuZI8QnY/iD//lfoW3u4NaNm9hf3xVVtwhR9yODYjoTDIWk/cgqPXGUEGncbK4Ik8UKj88nAD9K7dZosEH6WK2BUjKJllSSRpQrNREM4vlM5osokjLU4asBg8MmmvY+jx/xUBheox3VZAohQxOFVBKJQgNDUxcQHZjE/buz8Du9uHT2HKqNKm7euSnI5FPT06gUy0glEuiPxeB2uqRlzE7H3v6+Ak526ZVkPfDfI8PDEnxYtbNtzcpWz9NFWdAXQjSiKGlSTXZbykwQ06mkiNxsbKxhY3NLAvG5s2cxNT0tMsAijdppK7R9F7SmaWWUKmWlX8jmBIAlQi/HONq1ak2qbeoP+HwBmacz2HAxFEEmVssy06YGehtNtpi7FrBMTCXgk3bG9vrx2Xm3Wtayqserd5l7s7PT3V/Rgqe1abcy1wFfL8A68B5Xq9PPL88dj4kdEm5Da8HrAK7/Ru/H/41f3uXGi1kORzvdfWNCowF9is9OhTii55X0K784MuE50swEDQjU21HFgqJ+kmrHRIsVOf9OxGaE0kideQJCeQ4b0j9vcfDSacFiNMBhMcPGl9+J6PgAnNEwZtc3cZSv4uylaxgbPweLiVRa0v666Pdf5Sj9Dzy248FcdWE/taaV//9Vl35lhSro9i6flK1xQ6uOzO4a3vzen+Ng/zHOX5xGPNYnmT5R7lur68ik0hidnMDFl64IgGnm+j08XlzBpV/7AiYuTMvC3ykWcbS4ia3tHdTtBsSHBhHtiePu+7extraLq1/7BibOTks1yWSiUSjh0fVbWHowg1q+iHCwB3aPCy2jAflSBW+9+xE+vH4HuVJZwGLcZ4rA2IyAnahX6T22YLMrwIvNrjyJGdBZoerMW2fwkkFzRmYEGuUKTC2jOKsx8FaaHdTbbThtVhFyCQdD8Lg9qBRL4rRGLjIr9o4JUhHW2dqs1qSCa5Qq6LD6o1IWValIq6Exit2BpsEg/Px0riDUNAHumEyIhXtxZmoKpyfHcXZ6CrHeXnjJv4cBxUwWR8mkJFNMIDwBPza2tkQut1hXFqhckLPZNIqlvKhXUVXPRStPow3VAgGDVvFHD/dF0SBb4ehQgmC9UcbDmRlsHRxi5ORJXH7pJZx77ir6RsbQobMYdeTZ2rUpK04D749aDXura/gP/9sfwV3bx1dfuii4hrbdjdGrz+Gjm5/AkMvjbN8AsskUlnY20XQZ8bnf/DLy9TI2V7bw4NYM5u89hsNrRyBK3XIn+vpi6OuLSjvZ5+WM2SztVFrnMkBm02kkD2m/WkQhV0epWEenVUCvzyI4h0wyg7X1pIgEechO6AsjHO2BvycAZ9ALm8clnQwbTb7yFYRMNvjRwu2bd3B7cQPDZ87i0tUX0Wmb4LU5MRzrh81iwubWBqh9QD2BaG8Ei3NzSl8gFlP2Re2WVOQDAwPS7iVlkUh1ArRGRkcl0Gv8Bis+6olLO5rJUqON3lAY0UhEMSi6euBSDdI6tVxEJpPG8soKlh8/Fu7y1eefx6mTJ6UDwOvBMlqLwxBVLoEOHRlhcFRAjvnxCp+LHveBQd9qZ5BR7XMd/J5UrFRWo0+Dic8WK2GDtOYFoc/9o8BOFxinAV96lq3b7LpS12p0KvFQ82deDALihFN/TG9dr926gmbw1pWvBv+JGh6T52ZDwJ7cvk7amTBwe7+IXNetcr0POnnRwZ//r68Tj0eeDzHXYcWuxHEYlNnW57VS7nLKVVHvI/9Ob0POKcWO24pMqGfuTBqU+E8HZqVLKx2warMqa6HHZkeAn2Ozo2lowRpwome0X8xc7i4uoml04vKzr2B05CSMNic5iErC9zO0+88xFZ66gK5a7V0Kizbpa9Mpo4qt2bu4+c7rMLibGJkcQog3TqGC1blFAWWFhwfw7CsvITIQRjmTxwc/+inyuRJe+tpvYPDkOOijld/cwsKHt5EplzH60jMYPHsSNosTj2/NYXNpDycvXcXAiWHA0EA5n8fO4jJuvfcBOuUqAnanIMvt/iAK9SZu3r2PN9/5ABu7B6KeViVf3GiGk2A4i0Ecl2pUzOIjRHS7BQgGqShl63pGK8EUzZXVFUjdxIlzG+1KTSo+u4X0Mw+MThfsXh+8Xo/MTcnV5vy6VSfQqCtMUyrjIHEgICpW4y5SvZptlHMFlLJ5qebIXWaG3uoYxKq12qZQTEvoOuT89sWjODUxjmdPTONUfABhtxtWswFNYwuFWgWVfEk84tlKDvb0INTTI5zX5aXH2N7cQtVoQaJYkqtIdbZ0JoVg0C/ngLS1aCAsCG4u3gQP0ZPdZDWjQLqW0QCXw4i9vW3cvHsXxVYbY6fP4MK1F3H+6vPo7YuTlSZVM7sdssBVSrC2O3j/jTfx9//1L3B2xI/nzozh5vVHWD9M47f+ze8jkd7D4fwcnokPYSAaQ6ZRQaKVx/jVi9hLp7G8sAFD1Yr3Xv8YG7trGBiLSQdCG3TwXDNwUHOgNxoSLWyKcdAut2WxoVZu4nBrH+sbm8gWEhgbjmFsYAi1Qg3zc2v45GcPUO3UcerCaUxPTSHYE4LBaUXNQEBlFcZyHZ1UDlGrC8jl8JO3P8ZOoYiRC2cR6h+E3xvEybEJRP1+VPJ55HNZ7O/uweNyIxaJYmFuXmRuz5w+g2gsJh2FhcVFceRjcssKnIAtBvVAMCBBXQcRBjotbkS/+EqxJscV8PslQGuDEMUfryKby+DgcB8H+/ti/sI2PcWJ1Iy4I2BNj1uxOASoxsDIyp1aBvk80omkyPKync8vJSIUlBm+2+OB0WwVzIYIzZA73m3ZP0HMVxjMPg322qucgUtX2lqOVkvO6gCp5sbKDEXTxHQFJUC1rvzrp65oSrX8eDDm+VLqbPRgUBWyJEOyXSLZm5IU8LsGwCkAquK/68/T1b5ueesERFXXxNbQuOhTcJ36+09f2uxFXz+ddOjZuD52/lwnRnxvrUFqoKrQ+cXrq+f7pJ0ZKQNLTXzW5wY+Y7Ry7sBLimxLWeW2rQbYet0w+O1I1kqYW9mEweTBmbPPIjY6DbPTI2uhTpKOqYp0d/Pnq9R/YLH7/8u3fVahc64nl67ra9RuwtCsYubWB5i9/QncPTbEh6JwG82oHGXw8bsfYO/oAK9+/Su49OJzsDjM2NlcxztvvI1SrogLFy9hIB6H3WDA/vIajlJ5DFw4h/FnL8Dh84iS3Pr8CqrFBgYGx+CyWlBIJLC9toqNlVUUUmlRZ2MFTBRnqC+KzYND/PUP38LtmSXkaw1BldORiO1LpxFw0bqLk+FOC24PtZVJpm/C4VTOTFy0WIWw4mMwpMADZ1qsWkmmq1Ili1xiK2lK1Dp3wen1IRKLi4+5LD5dcwt5wMihZcexVpfKmZ7nxXyRupHiWc15N/c/m84ik0ygwuq9Y4Q3FEasLw43qTcmI+I9IcT74xiK9yPs9cPN1rxYL3bQ5siAnFwC08xmaTlz33PZnKChxUyD56LdwX4qJZztbD6L3b0dBENBOdbd3R0RjAn6lY48e3ycmbo8CgDFytdupb90E+tb25h9vIJ8tYZLL1zFK1/6IqZPnYK/N8omO6rk7Dsdcp6a1Qr+8s/+FPV8Ci8/OwVXp44f/+AdfHLrEb77b/8FLB4TPnjzLTgrdYzEwhi7OAXXWBTxqUlszq3gjf/yBqaHJqWd/pPrNzF1/gwuP3cZzXoDqaMj7K6tY2NhGaWcQoS7/S70xEMYmRzB4OS4BEm/x61mujTLkdm5TfjFFK752fVbIqtrczsRi/bDanPA5nXC6XXBwsyvUhUtBL/JBnu9ibffvo6DUhHTz12Gg2ODWg2D/TFcOH0aIWcA6d0UstSkrzRljr57sIsbt6/DH/Th2StXEI/E8PDBAwkg7C7oeSrVAkm9pDBMb7hXujW8f/KFPExdKlsuqxTi+PwRUEdVOD8R8GZ2RBoChkukEliYn8fc3Bz8Pj+uvXhNGftUKvA4HaJCxkqZ/G3F4yZ4zShVK70EigWa9UACvLT+u/KlgmLnOIoIa4dDCSF5vXC43DCweyUKckrViAslK3ThcXfb6iL60u6oUQKDZ5cWpipjZYYiBSjR3F07WKGw0d2Q4y6DSdQQ2+Sfs92vsh553og54TZ4PGR48bxJsJfjoiKb0nFXAVpx3PXIQOhjBPd2Rxw6MvH3sm/CwVfUPXb0uG5oHj/vIdL6iFBnEGYng2ZJOtHQ1bcO3KIF35WD5/PJ8yijkK4GfaVOy9aKsIT4mRTxYQeFVEILqThiz9pGXVzr6DVhFtqsjYp2MMhaQWxM29wGHCYYvXYclYrY5EgqV8DJcy/g9PkXYHf7pBtATAeBqzRBYpdUKYooB7rPvn7lW+7ytD0Bxcn9zZu7VcO9j36Klbn7iMT98PudcJqtqGTz+P7f/ADbe7v4H//w93Hpucuo1EtY21jB+uoassk0PFY7+rxB+IxWzN+fQez8BVz56lfg6Qmpyrb9f7H3nk2SXeeZ4JPe+6zK8t60N3ANdMM1DGFIAASNQNFopJEoUSt9WIViPuzv2NiNmYidmAlJFCmSIAnBg/BodANoV+3Le5OV3nuz8bwnT6E0it3vApkRha5GV928ee8953WPaaOQzclsjoEvPr+M/HYMuUxGADkMVpHubqGEkePrC/tx6dZN/PqND7AaTaHchAR0yZ4NEP9yBnSzmQYJBqGsseXOoE51OLa6rTanEmRgO7OtgGkaCGSxE13sk+rI6/GomTsDu8cDX0cBTC8E4ZV25l9c7DyHbCaPnWhMmU5YLOLAxtmvyHyyI8BNk5zpYBdGxsYx2NMLW7WGenwXTgZXu0vOj8YP3JSJZJD2qdDNKGfJtivR5SaFLDYYZNbM8+XGw2sWTyQU0jq6jc3tLVWFW8xIZ9IiMuMVgxCnos0YDSKC4hPdfSOqtbrMHyk6s761jRu3b8PucuD0gw/ikcfO4tA996JhNMtmwZEBW3s7m6t47dc/x9ED4zh1YhKZtWWce/N9fPTJ53jipW/B0xvCm6+9DkfTgOGIH70H+zH24N0YmZjA0rnLePO//hwRlxeDk2P43eczsAdC+KMf/gCDw0NIbm1j9vJVLM/cQjlVIIMQ2XIe67u7yNWb8HR5Eep2o6evC9NTkzg8fRieriDK1jZK7RrAGXsqI1UpLX0dTj9KxTpaRjVcatQqaNLWMpFCwOGCvd7CB+9+jM1UFqPHjgMuFwo1hds4OD2FU4dPoZ1rI7uTQTldBJUBq40KZu5cxXZiC1NjEzgwOinPBatyVtC8f3we+LysLq8IMI72qzIfb7UQi8ckWBD3UBBDF/LPUxLoiWIfHBhU7WODCsLEa7Dqv3HzJmZnZzHQ34/TZ85gZHhYKIRcV5qupkB16v15X+nKx+DC+0/gnEZ5S3Vbr8HMwEo+NlvAGkTG+a5JBSdJXOs1JS8r6pH8XMrXXCm9EfSleNcM6orq5hDutrSt6ebd0X7XQVG46wI6a6DFDoGxI8fcEXdh0JXKmfN8MutMyk9d66VrrIEEYeJfSHsjha9jYcqDaxS9dKE7VD79/vqvVosZZgsBdiY5X93B00h6JgQE3nKNqKRByb9qMx1SGplwmC1fit9owJ4y4QHKNWpFNGU/0Na7TPrFa95gkGSBoEquSyYRTMp4vXnNeG/MrQYs3OdsFulUhft70HZbkUUNa/FdNNpuHDnxIAYnD8Nkc6ElrXc+OpTZJriXwfxL6djf96D+FZ+h//uATvWoZiWPz95/C6mdVfQOBMUZy8Uqx2DEB+99gM8vXcELL30b952+D7UW5UqJRG5JMJb2cAOoprL45P2PMHDibjz+3e/A4/WJg5fJaAYljzaWlrG1sopGpiAuRLoFxs1LW0WSY9owAa9/8BHe/eQy0uU6qqK4ROVHRadymY2wMyOlNaeREqpGuFycKXGGbhGDDofTrWZMJhNq9Gp3OtAV6ZbA6HD64POHEAwEO1rVqi3GWSj/1IAXPZ8TOcgOt1Wy92JFfNg1kpcVEFujXPTcuLzUbQ6GYXVSz9sOL0E45TJKmxsw0f6xRbEK5R/NTZvH0cGA1ZKm1Gh+7f6NU1toCnIawO25O1hYWhIUO0FwBNGtrq8i3BVCuCsswYHH1nNAtohzuaLQ2CipSRBUoUye+gLKtRrOPPQQHvza44gMj8Ab6pJuBm1zb9+4gjvXL+H0/XdharAb0Vs3ce3jC3j/owu4++nH0T0+iFd+/QrCTg+e+tpZ9Ez1wT4QFnOe+Q/PY+ndTxFxuAT9e+7idaQLVTz7zedx5PhRrC4vibmP12pH2OsTrv12Ioal+SXcvrWInd00nAEreoYjsLgcqNXNaNksCI9QgS2MsXAEg4GgIIS3ckls7aaRy1ZgtJmlog74vfC5HDAQVFeqoJUtYHcriqrRBv/AEEw+HyrthiSqyWQCQ90jOD55AigBuWgGPYEuwSeUa3ncuD0jsrFUk2OAY0BnO1vNqMk0MGDuzqxo7h84cGBv3MOf03rtWVLwOoGMyRmfG1bKrNSZHPA4rPRpSERjIj5bvH9UjpsYH5cgwQdIU61kHXUoVaygNVqex9E0MD7XrPA523c77BLQCf7S+vHanW3/7Ho/13qvrSkdH8Uk0cFy/zxZZuWslDuVtJ6J6+pWIJbU229TD11V5Ewy9bEYiRnc+L+YjOhESSPh5XjE52m51057nr+vP6teL1KsdEB/rLLVjJzdKdorK60G/f+5RrjuKGhksdiVP3lHlpbvqa8FgafUk2DhoPcE/W/cb8RLotGEiVoETHqYqDDAlyuSuPO8CTAkBkAwB5SlbigNAN5P0ZYwcZ9riUgS6W02lx1GlwV5StZSgtlgQ7YM9I1MoW/0ACxOj4jtCCqKxRkv3j5zlz8E9P+1Kf+VuiL/PqATYJNLRnH+3ddhaVfhDxJgU0fA44HX7sRn5y/gi8uXceaxR3HinpMCCGK1y7ksNybOhEwtA3ZX1/G7195EeHwSZ194UTanFmfKyQxWZ+cR39hGq1pDq1oXtDADFi+1WI86ncputNnAanwXP3/1HVy+tYByqy2OaGwkMWtlQHeYDQKK4yarsvkWOA4kD52OY75AGHanBxarDS6PC27ODn1ehMI0I/HC66MmvF+ALhqlyoWvnaVUF7BD4elQYLjYVMVLGktN3N5YcYk9o6BXO+2tNv25iY73i5FNrdECLcfbtIGM7sCQy8LYIufWuqe5rZOZ/XxZvRHx/7GFy82FrV1u/ErAgmhaI1bWVnHp6hWp1rWhxNLKIvxBP7oj3VIFsvrhteWGx8/sdnmRTKWRKxSkFe/0uAUBv7y6KujtvolR3P/4WZy49z54Q7Rf9eDTcx+imIvjwfvvRsRlw/qlS1i9MYv3zn2Ogw/eh+6JYfzD//wFIi4P/vJvf4zRY9NYia4JAyF+ZxZr57/Age4eRPw+zN9ewPUbd2CwmsU4xhcMItLTB7/HJ7PpaDmLcr0GV8OI/FYCt6/PYXFjG02nBeMnD8IWCmMlto18MQ2f2YIpfxcG/UEYHGbUfWxVupDNVbAdjyGeSaBer8gDVMs3EHCYETYDyd0iUiXAFHDC4KEZuwkOt00UvFxuPw5PHcNoZATleBE+ixthoYsBN29cFSZEb3+/BFEmczoRZHLG1/rKqnRfSGfjveVzw/tJwBoDOx31iGeQ78tlwQ5wrfCL94n3l8ciLW5peVkMf/j7ExMT8uV3e5Quwj4/cT071mh6HlcnhHyG+BzwXBXKnnRMJSjD9+Yzwdd+0RUeTwNK94u0iF47O2adFryeL+/naGvaHM9Zo8Q16I55QIPrhnS9akUqWgZEZbJSUcI5JqOMBBjceFwdoPWMnJ+d9qk6EdaAO42G1++lC4b9Ijasrmt1Is5JGVQdCH4G6cTVqsK6IbKflq36M+mArTA4VlFNJK1Qf5/q8bAAACAASURBVHZFC7SL9gWPb3e6RdhKEoGaGsmJZGtTGcHQ855kcnZTtNWtVrqjJDOrf47gOFohT52pu9VhhdluQalWhtHjQclgRKbUQP/EYfQMTcJkdkA8W0X2U6Hg//DqTFi+2ij3fx/QW406tpbncOnce+gJeeCitV8hhYDbDWMT+OSjj4Tbe9epezE0Pga6CdHK0E2td6cDdqtNgvTtS1fw6Yef4MTpB3Hq7FlBkS9evYH0VpR9KFjbBhpaSruJ8o+UtMzl8lIVcfNjRZxIpfDF3Bxe++gzLBEM1zYIup0PKptIDOhWA8BcwuFgYCMYjsA3iA86vajtLh9MFqdUh/QD5+bb3RNBkEhqBneXRwwudJtPMnPK3HY2Fh1YdbDnItSLVrUYyVcnr13xZaUtuc8u0iYgKBtaRordcHRhgbGQRzO2i2Y6CXaJTUZW5YqDrDc9HoMbMTd+bqbcQMS3vBMUtCGIgJNEdaslFTllSG/P3hE6FVuQt2dvScud15RBgS9+z+Ny4xjoGxRuNq0pKWbJCtxqt4kIziKr5eQuHEEfzjz2OB5+8kkMjgzjvQ/ehstuxEOn74U5m8P2lWuIrW/h40uXMHH6XoTGhvDf/+s/o8vuxP/2d3+D7rFBvPybX2KgvxvmahGz5z7BsZ4+HO4bhKHRQjqTEc9pZmIOSr66PdiKxfDF1etYSu7C7rLgYKQfh7qHYKq2sBNL4+baMuoOs9Ak/YM9WFlewvbteQxZXJiI9GItuokvFtdQggUDI0MYGB2Cr8sv4L652VlsrW5iamgAvQ4rzr33Ba7Nb6JvegRTdx2BO+QTuURy+tnCLJcbGOoaQtAagKHYxGCwCz6rFbtbG2hZDPAEAzLzZfXMwMhxCL9nZc2WMCt0BnLNTdZqcvwZzuvZHeG9j8fjEmj5s6zQ+cUNn10rouhZofOY2jWNqPrDU9MC2pR2ecfMRPAeJiU3S0EbHpfvxWeF760TBc6hLeRLm9Uoh7+jn12NmtfJqe5U6YDKv4u5C2WPRSP+S1e3f4OWb7ZkXqwDpQas8VqIlzz58B06HEdKOhAzwLHjx04G6ZU8D+1Ex8/Fv4tRksMpMsP6+urjC02vA0DUQjR6hq6TGybB4mLBuTPbe52XRqpLe51dQhqodHAHXDOa1sdrVakUBaCnJWO1gM2egpyFgFLSAVtoVJXbJDEPvGi85hzrcd/UCYpm4EiCwQ5FqyGGTfVaBbVqGc16DX6fB13hkFgcN+0GGH1uZKoNJMtNDE4eQ+/AFNAyo9U0wMSEQGEN5fX7joT/vWu5txo1zN24ipsXz6E74IbN0UK9VoTdbEYmnsT1qzOYPDiN8YPTYvTRaDG7bKKrpwehSDesNjuyOzG8+9tX0ShVcerhhwVgs7O+jtTWLsrpLHoDYYTcXpnPVRo1bEWje6hcBhsdcG7cuoXfXZnBpaUNZKt1CebUviasxSxfEKc3i5kgG8DuNMPpJGfbJO122ok6XAFY7R6Eu7slmI+MjaJ/cADegF+AcUxA2A4TUM6+QKxlJnULUbfUufFqO0lW5QzWkskbTXtdBr14pBXeqIuBC/XebXYXmpUqzMUikIyjlc3A3DTCbOT8Tm1mWuJSJxh8Lx5Hu7xxQ5XjalBPp2phJp5nZVOvYmVtTWht1JHe3N4UGVUmLwsLC/K7pFtxg6cRx9jwmNjDcl7IhIB0AbuLLmstUVrb2FmT4Ni22nH/o4/g7FNPIJaMoqfLh6MHJ5C6PY/c4hqWF5dx4fZ1HH3iEQSGB/E//ts/I+Jw48//9sfY2t3Bz//x53jy6UcRDtpx5/JFHO/px0F/N9rcDO10tLKiXG+i2Gji+uISrs3PIVOtAW4Henu7ELQ64Gub0ecNIOD2CIXv8ytX4BsaxCMvPg9vyI/F6zdgjGUwHo5geWkBP3/1bdxa3UagJyL+6E6/G06fCz2RLvSEw+illG+phGufXcGt5Q0MHT6MkcMHUTe2USjnYeRzZTMhkyuinK1hpGcc3c4QQlYXvJRbrdVhdFjEf51UNQZcjkkYaBns2CZP7O7KTJyBvlwqyfXn93yuGLwZ0IkVYVeFwYvH4T2nbvvdd9+Nru5uFciyWcFmLC8viywsX1SzO3n0mKJPCoWrgWLHwpVBj+/FtjpfPC67AHxP/hufI4/HjXAwAC9tPLmAOhu+fvZ0VarpXwp5ryRY+ZIEgAj4NqQ9LUG6w0nX7XHO0B10c+sAxXS3SwILv+g6Z1LANv3SBi08HgWGeN5awGW/37usC6tNAroOuLpDxgRY88H1cbWULI+rOxAMmiISxC6E2C1TfEjZoDJJ4cyA+gs8fz1D1yMrvgcvG2ffVGbk7/BeaaVACeowosbWOoV0KjVYaTxDOhu56m0DDBwlNJWQkIzp6HjXAdZJQsHryTm6lTiWplTp5Kc7zCb0dnfD2+VF22mCKRjEVjKHfM2AkemT6O4aRbtlhpEMIOuXycofAvrvWcu9Wa/i+qXPsD53HR67UbTUWUaSVraxvCpOU5MHD8DudaHEytHhRbnalIDZ19snim/RhRW8/9tX0e0LoHegTwK21WyGy2oXSlc5l0d/pFfmj8lsBqlsRtYcHcQI9GELmVXU8to63r1xG1fWtgQMx/yWcYw2Mny8WaVTjp2gFoLi7A4z7A6TaHC73XZ4fR7YnQH4AhE5P4KuhkdHEOrqFt4zqx8KxjCos+rXVYne3HR1zkWgN0N+r+Vj1SZllpb7/gx4P42nVCwgmyugTgOORhtF2qqajPCSdpNOoVWmxjnNZlQw1x0Cbg6cqXIDk2qoozylqzMGDmnfdq4b1b049iBPnRX7/OIClpaXkM6mYXdSVMQkwYCfkQGdx12YX8RQ3yDuu+c+AQFmclmUa1WY7VbFAKhXkU7vYie2je1kCnWzGcfuOYkDR6Zw111H0N8TxNYXM8ivbOPdD85jJRfHcz/+AcxBH37789/i2OgUDhyexq/+5VVkdnbwZz/5AeAyYnN9FVO+LgQKTVy/PYManYAMZuQKFaQLZSQrVVgCAUweO4qpQwfR29cn97eWzyCzsYHY4gIG3F5U0hncWljFgQdP49jjZ5Ar5ZFYWEGP0Y5WNo+33/kdXvvwKvJNYPzgGAanhuHyuUUad2s9iQqfQ3sbPT4PPF196J2chj0URqFRQaGUQ7laFGEaJhu5bBV2owfHJo+jx+lHK1OAy2iGyW5Grd0QxgC56rw/Y2NjQi/kJn7l0iUZKZG6pgBlX9KrCIiiFKjY5ebzUklT8pXP2ujoqMzd2XpnkNABmX8yGePPul0uHD5wEKODQ3uUNwGbUbe9WJTnh8fSAZGdA6fDKfRAngdnwAaxMlXWpbqtrgO6AD07Cou6ctZ/SltfWu4UcII8P1wbWsBFd6uoxSCiUft45nqdicobfQ/ocd4B8nGExZ/VIy+73SkgTq0kpylfezSxTgdAVcvUqucsXnULdPtdV737t3I9C1fnpSh7KllRsq58yX+NlOalPapZSSjncrJ29Gdgy16oZlbuOaqDxnPk2hQrXQN9ENRsHAzstYYIU/G6sIgg5Y5BneercQ78fQWqUxgBGafYLDDYDDBbmSK1Ra3TbecY0QGb30G5TDTdbmwms2ganBgdPwGvNyJgYIP53+5PX9brv3/f/X5U6Oy8y9zXICjgmc8/xe7aPMytCpooiUPY5uoqYpvbeOThR1QFR943Scomh7gAUe0q5A/AUG8hOreExUvXKIkmph5UNmM10NsdEfQ6rTUppUlUeTyVlDkVN5tUMgm3xy2LkpvjbjKFD24v4MrGNsotA5oGZRBhNjRhkYAu6vMyZ/L5nHB7ONciKM4Gj8chreZwZBCDQ5Po7ulRQLgwZ+oOUW7jJuRhK7RDrZFFLHQbJTChubjaqIILVClLqRa5EpUgrYyZuuprafDMHoWG/Flm2W0lMEHQYD2RQGV7E9VYDD6rC35vSKFbxQ1OcWh5fOVWpZDDeqPUGbyu8NiWZMXH+TfxDNlCXgK6xWbFdnQH84t0O6tLSz6VTEl7kBsPz31jfQNWgwUPn3kIwyMjSKbT2IlFpUqnAQhBOrVCEnFy7VndUUzE0MTY5DAefvR+2EwtmON5pJc38frbH8PaF8Qf/d2PUTQZ8PmH5zDs7cLC/BIunb+Iu6bG8Pz3v4WctY14JolhRxCt5SjOXfscoclBLC6sIZvKI0Iu/vAYjtx/GiMHDiLgo3uZA01LC9VmHpV0DDvXZpC9dRvdTSNuX1tAwmTEqR88h+4Do4itrcOdLSPcMGLu6nX86o1zmFnchMFpR/9EPyYOjmFychyZVB6bK8sYclhgaTRwazWOdL0No9sKm9eGYDgAt4dJoUNGStUao48Dh8aOYrSrH9V4GmZuqh6nqA0ywF6dmRHuPHXZwxQG8ngwc+myBPbJyUnZpHXQ5LPCwFAol+T+MrizY8JnjTgJ3mf+DpMD/jurcwZzfs9/n5ubk6By7NBhnGCV7vcry9QOEluzMRj8NfJagzW51lgFUnmOLVwGGG05uqecxtErg3FHV1143B0pVh3w5L3aBhGm0k5pehYtsZCYGo6LicLvvPRzLOuDRbrNgqaxveeHLpiQTgueWvI0COIQmOfOYKqrWI3ib7Dq5e9YLHuyubqjoIFqElg7M3IFNlOgV+IFeB4qcVF0Mo0/0Lx1jl5YGesZvFa6U6C7moxwaKCjAY26da9pawTwUshJkhomQDXlAUArZkpDU9SKehQcofF8dPLO+yMsmSaTgRaKzSoqqAsImQJPYPeqVhNwcDASRHCoG9buIOpOJ5bX4nC5ezA0fAg2AoLNXwqH/aFC/0pX6IxAIrkmbSXOk+rlPM598A4K6V00a0W0mtQQd+L6tStCnXjk0UcExEN9bafbh1y2BK/Ti5H+QdhbBpQSGWwvrYrhCvmqBG+IElu9Jkhyvqi0xkqBSFur1a7oPGginoxJpp7LFxDdjSOWzODtm3O4tZtATQitCuNB1KfZoFruXO7sKFntFviDLnj8LviCXnh8HgTDQfQNjmBq6hB6+/ukLUhaGrOAQCAofyf1jWh0mRHy+B3Esdhf8rw6vsV6RkhKDgOtCvhNGExWQcKSV6zBQ7rtpzZXKlq1RTqT3/Oa1PMFUVuzUDUsk0c+nRWUNMFTxKfW8iUi6FhqyabncDmkytrdiQoPnC3WoN8Pt9sDk2yIRAlXRTmOIKue3l74AwFx67p+4xpy+YwAeEiBI/WHKmx6JplMJHHo4CFMTk5JAnBnblY216HhYQmk+UwK8fgutqI7sJCHjqYAgUZG+uH32HFybByby8uIlYs4+PBpHH3kDBaWVvDub99Adm1H6Iijfb3wmEw4euYUbCO9iBeyGLC4YViO4criHQyeOorzn11CIV/Gw48/iZMPPITB8WnYnB6xDKJjVdVILHId9noZrWwSM6/8GoFqGbVcG69+fAE99x/H2e+/CIOxher2DrpJs0rEcfXCZXxw7gouz+8i3jAg2NuFY8cO4djhKTjNLfjQgL0FvPfBJXx05TZMYTdc/QF4Qj54HDbYjPTt5qiH7Gkbjh++B2dOPAAPbMhGY/B7XPB4nYjuRrG8soKB4SGhDIptr9WKdCIpmgThUFgCBqlOQi1jW5c4jYKyNOX94bra2NzA+saGAALpf37s2DF0hbskmLPVzmC+vLQk7XwmZkcOHRbEu5/3lAGDnt/UbxeDlpa0+XNZ1con0IzPPa1bJWDQpxxMJmjrqlD5fAkojFWkydxxlWPAVC5m4glARPZeBWwRVLX8LNdWB1imK3j+XTvNfVkFqy6FuLXZzKizQieY1GhUlrk0Quno2fO4XPp8/nX1LhKqNAyqVJQmBAzyJ9eASvBV+5vzaiYqPMYee61jq0qqG8dkbHezM6iV5lhQkLbKm85WvGa3cK0L6p9dDUnclb1qi09lk9r0VP5TFEG5NpJeGURYpsLZuZHnyPFlTT4fr6HaQ9gtUR0TneTx/0snouN8SS/3PPX86YoX8MHODhqvFTECpjYCYUoo98ERDKgOk8GM5fUdeAIRDIypdSTsgU7nQlm3dpz5fs/o6V/xCl37IUptKWj2Ui6Bt/71ZZQLNEYpi/Vjb6Qbi8uziPSEMT4xhmQ6g0qlhXAwgkw8Da/VgcFQBLVkDjvLa1hZWBRKUijSBYeL9A87SqXiXpbMB0ooWZzB1xRSvNmmF3laDDiS6RzWN3awsrmLj+ZXsJwrKM4rxSSEjiEaDArlDvqFk0dqhMPjhN3jRDASRqi7SwBc45OTGBockuyXC11X2dxMGJgF5ENhC25uRN12WqIK5KLeQ4QxOg5JSnObgh85ETWhd7vZ4pAERc8Q97cnOSIQ0FBH/5pVWalYEg4wudJUg/LYHaJIR+9qY72FcjKDcjyNer4kxgt0XyK4iYGB6Fif2yNtXL6i6SS24lE1PvB6ZWPk5s3PS2T7TnQLs3OznXGlVVq7bNVqVkEmmxXRGqqP8bxX11axvr4ubXkGDFb83JI31tdQKRfR1xPB2vomSsUcJkb6cfbMPZi5eRsrmQTueepBPPaN57Bwex7/8H/9A1zkofeH0RcKYe76HI49ehpdx8dxY+EORqxeDNVtmN9agWuiF+cvXxPg4Lf++Ic4ef/DcHqCaJE9AMUhrxK0xXkn0ceZBG7+7lWYSmn43RG8+s4nmNnaxrN/8j2cevR+lNO7sBcz8DXrKG9HMXtzEReuL+Pz2Q2sRbNowIzB3hAOjvdgoi+AE5NTWJxdw6/e/ATNbj+OPP4A+seGhD2BSgFGA01MDGg2jagVm+jz9+LkobtgqjRha9bgtJuxvLIsgETKIfO5JxWJL4L+pAPEoE1vAoq95HJSifMBI3VJUNo2m4w8qCMQTyaxur4m2ev46BgOHz4sgUULw3BGuxvdxfr6mqCpDx0+jD4GaSsr7oYEDSXMZFC+7R2FOIrIMAiymmRgDgWDcPtcyiBFukEMpHUwgPA5YoWoEn56qKu5soBDDQbhfov9L3naFRWQeEyrhWj0lgrOYg/L4EXpVnV8ZUKj/l28xJt1aTmLH7tWuhMVPAXg2o9SZ2tc/T8VNLWn+V57v+NZLtV7hwbHSpjXQWNOZJzQ4ky70ZmRKzChlnDVc3BeJ4ZkuhnKrLtDvWMcVJ+HKB52Fqowmr9E4vOc+FlZ8UtngE+wiEWx66b80rnf8HmQ827W0ewEdX2O+xH5Mm/vUCI5NmPCIYp2HbdIGKsCCPZSaTAYgsnhhjUcxkYqgZXtKEYOnsDg2AF5T1ESJN5HaGx/COhfzYGDKsz3AnpqdxNvv/oyauUcjALpMIjBRL6QgsfHoMXMuIZKuSne0sVMAQ6DCU6YUYynkdjcRqNag8fvE+MHSq/ydxjISJfhRkHQm2ovUYlKXVbarcbTUSytLmF1bRPFUh2xdAGfr0exVVbVMtoN5QHMRdEJ6C7xLbfBbDMKU8Md8KF/dBhDIyOYPnQQ45MTkjzouRbbbbJZGdma/zKwaVANF5rmfgt9hG2xDtiF56Bb3vyeG3M0SkEQ+kt/KeChAUB8L84AuRHp2fd+FHGW1KV4EoloVDa6UDCEnkAIjrYRtVQeBsrR1mtSEbNC4QbLNimrJaKqi8UCqk3Fq2eVQQS0Bi5xw2P7l+OIfCEnv08HLm6k3BDZwhTwTr0u9+nQoUPy2RhoOO7QFKZYMtXx364hur2Jnu6wtGKXl+bhdTvw8Ol7cPXmLcQbJbzwn7+Hux98CJ9/fAE//2//hLsmptHfFUQ6HsP62ibOPP80fJMDeOOddzDuCuKerkHsZKOouEz49PI1hPsG8cd/+ucYPXAEBrMTbW6kxN4bW6gL+6YNS7WG3ZnL2Ll5CcnUFpyuEHKFFn7+ynsYOTCFP/vr/4Tu3iAKyR00ihnYKNBTqWE3msT163dwdeYO5hfWkUwWYbM6cGA0jO89/xTMLSv+4eW3kHVZ8fxf/ggHThyBoV5Fs1IUByzWgfV6G9lkAantFI6MHUJ/oBvGYhGWZkOu/ebOFgaGh9HV041oLCaBj10XStlyNCLtZItF2ucSVInUtnakQA1Alrapu1Gsb25gdmFefr63p1eEadgmJzOBFbqei/P5ZEAfHhlGX0+vSNMygImtq2itV1AplfesWzW1i883j8cA0Ww3pbvF+62R6Jp/LhktpUmlSlYBaD89TAKLeLGbFJdeAmlVni09stIAMQ0q1SMBHosVNcWaOR6iBsL+kZVmkvA99O/wHDR6XAd8DZbjzzCAMvHRwFFpr4viXVvGRyK7KiMsNc6SrY+fsdNt4M/zvLWjmoy6anWYOzxuOd8GWS4qoJJql+ca7GjJ7zEDhDmg7rXZahfhHdXaV5r1mtXK40inkUBUccBTzwI/A7/nSyv76dHb/gSHGJd6s8i+qiRxRpMFoZ4+BIcGYfZ5cGt5CZmaAcfvPY3enn5JKqgDIvdLpQRfzZj2//OpvvIVujzPSgtRKvStpVl8+PZrqBTStAKSTHNsfAyVSh4ej130walXYLO4wVFOJV8WVzVWk6VMDtlECv0Ex1m4Sbjg8ro64Kq0PNR6RkSwDysGRmFBuBqbuLNwE5evXsbG1g483hDy5SYurGypgM7sttWQipkLgn8yqPtt9C0nTK4tYK7hyVGMT09i6uBB+ZPiMWzRaZAK31/P1njfNcBNt9q5iPXikc2D8799ohJMSripCreXhitmh6DXZe/r/Nz+xceRgmrPKR9nnThw4+CG3iiUkM+khfPN9yOVz2k0iziPi05XtLIU7+i2ULsMZqJmG9hNxFWLvVyRtiqPx42aSQo3S276rLYmxkcx0N8nlDWeOwMJz1/Uv1ot2FxOBMJKeY6IaH4uouGZcPGaJNJp9PT2CRJ6Z3sTZiZQ4SBm78yjUS/j1F1HsLK1jtG7jsI32g93KIT0Thw3P72II4NjcFks+OLiRRjtZjzz/e/A4Hfhp//0S4y6AzgzMYUSSoiWM7hwaQYHjhzHd370Z+gZmRT1sLbojLXQNlDnmiIlTRQ3trDy2XlRMdzN7kprvq9nFO+++RFuXJvF0898DU+/+HV4+sMoVHMo5tIwNyqwNyooM1jOzmPu9goWl5KYX96F1dTEn/7xCxjtH8I/vvwm5otZfO9//yvcc+aUXHd+xlK1JHPQFsGLtRZS2wm4jQ50Of3wNAFLx/6UKHdqu/OLXH4+s+yc8J5wifHacqNeW1v7EgDJTZ8B00BF2opoCdyZm8Pa5rpUrQF/QAL61NSUonJSFTCZ3BObIaWLbA225YlhIUXOQ10HcjjFRrUpHRsGBladDJyUH5XWtoXQUq572g1/6UOuAyOfWVaIHDPxe92Gl+BoVS14u522oC5JDrT9Kp9Jvv5XUJqurPlvihpWF5aLciNTMq4aPKf/5JrSVE5NndNzb83X1lQx/iy7GDq51kmItLM778Frqr3c9T4gvvImAmrte+ehEgVlfGPqyOmya6eYLUoZT5JzUcFjsqfGFDrRENAeOwEtBRqUREG30jufXzoSvMYC+FddBN4nfq/3Cg0Q5DXgv8k96dALOSZpGWuwWJQMdigUxsDICDyRbthDfqTKJVxbWEEwMojDR0/A5faK5juBvIqc/oeA/pXLaGTS0+F2o1HGzYsX8MXH7wH1MsrFHGxOJyYmJxCNbiIc8qLGWU7bhK5gL7Y3dlHM5OG02KTFVaGMZaGI4YFBQY6nUynh8pJywVaRtpZkhUIurGTTRgUoW99axY3bVzG/NC8a35GeQeRKdZybX8NmsSKgLi4uTqc4R+ejyNm5zw44rfTLBoLdYUwcmsbh48ckmHf1RESLXQuwaPSrDryqglacc+3xrEFAXLQCn+hk6ZxfcrNgYqDnalRhMpnssNlcqg1Zq8mmrRG4alOiBKYCtfF4PK7e7BxExHKuxlkgUQRsbdbqIrGb2Y6hkSvAmC8ivxuXdmyhUhLL1AZ/miMCgmYItmmTh++QwMFFzw2f78XzcbsccDnsUs1Tlpb0KG5GbLeSA+sJ0TFOgY4Y1IlrYADg77IipI/4wOAQAl4PVpYXUSrkMdDXg1QqiVh0F5FwAIfuPY6howdwce4WRqYmROXtxkefiZsZeffX7tzCgftP4rEXv4HNWBT/9P/8DD12F+6ZnoA9YMPizho++/wyTp16EN/90z9Hz9g0WmabIISpa82WN9HGaFSxe/0WPnv9dcwtz2L87sM4euo0jA0jNm8u4Df//AoSsTQef/YJnHn+KfRMjYhVbDWXQCu1iUZ8A7ZaFY18C8vLKVyZWUQisYVnnngII70j+Nkr7+DyziZe+ruf4OwzT8LcaqJULiBfLgoGwiSqbAY0ijUUdlNwGSzwtqwwlNk2bciMm4I/7EBpuiH1+Aky5P3RwKnr16/Lc8Rr7ZAWdVtm5ju7u6K9wKpvdWMN+UIBfEbYuWFAZ8LFeyJysLmcIOKpF8BnqrenB2PDoxLUubnTUpU67JQQlnGVJOyUgCUYTlmGyoioXkOhmJeRGF/SyWk25Xx1xcmAx88nSWdNJZcc2/A5YkCXitXA+TfXjNoiNe2Tn5Ouf/wZrX4mYDnOr0kToxJcR+GNgYzrj7+jq1WuJb1e+UxqUCHPkdeY11Qj2/n/dNDj7/N9GESJh+HIis+4mmwDRdrsMinvUNZ0m1sHTNV94N7YEJ4+r30oFJQCh+uMFbW0/I10yCPQTqHbef46MRFdgI7nu3QC2IncGwsQm2FAq648KzTqXisMajS//lODCXXBoYCzTcGVUOaax2B3xuFxwx0OwBUOUi8W64k0thIZjE8dwODwuIwHDZ1kWXXAVIH0+/L66lfoutvOPLNRwdVzH+LSJx+gXckjm0qIYExXbw/SqV10hXxw2ayoFqpw2zyI7aRQSOeEB0qpUVaO5HT7Ocslwl1mQzV4vG4MDAzIA6xbvapSFYVwbGxsYm7xDlLZGGLJBMfEGBweQyJTZH333gAAIABJREFUxvnFdUTF8YkVuRLCYVC3EYntdsJhIhWkKnzRyEAEJ++7R766eiMyG6aYDFvuXAg6mOoNixvH/ha1bonqNh4XVylfkAqY56vn72xPcgZPIZxikfKaVJZSLXdd6essmwGdgBq+z350ML9n+6+UySKdSIiWOjnkbA9ShCe9tYt8LAFvE+K8ZOL8td3ao5ZR0Y2VGZGyHHFkxLJzUzZ6Mgr4WROJuHi005GrpycibmCsvHkuHIHwXG3soKAt94Ub3PT0tJwnj5NMJbG0uoZITy8i4RA21laRTMQQ6Q7BajZiYX5ZWrXf+sFLWIhtYjW5g6+/+DwMlRouvvUeui1O5GNpzG0t48k/+Q4efuEZ3Ji5hp/+3/8DjVQWh9lJOTGBO0sL+PSjS5gYHcOf/83f4sjph9C2OdGg2Qg3nBbV9xoox6JY/PRzvPXr38A/EMGTP3gJvROTyOwmkFvfwvLMTbz5yhtY3EgiMjaEux+8B4dPHMX4cD98jjZyO0soRLfgNtFW1oOt9Rg2VhcwMToEr82Pf/z1W/h8fQ3f//u/xlMvPAubkWImJVTbTUkYJTGrNeCAGYmNHSzeuA1TGRjpHUbQHwDd0yiiwmDHVjujhzAajQapjLkpMwjTOIYBmsIxlAIleI3iIWQZFEpF6b4sraygUCzIcVh9Dw8PSxLM4MV7x3vFap0Bnc8z1x15yQ4bxZ2sgrFg6516AuS6J5JJ+T0Xu1WiXuhRqnZWGg+pCll3dzRASwImAWOieaBU2hgwZVzQ8XWv1ZhwmfYAcTw/3RZnd4KtZ03p2o8+588wQdBVt06qFfreLmtJB3bdMdCVPY+jxwPsOuiun15fPE+dsPB6kkHA9jh/Ts2yFUWPTABBn3dU7PQoTgdRSWhqFRQLWbl3fC9+fq4tXitpj7u8cHt8e0p8TCQ0j1wqaWMblVpFAKm6na7xK9L6Z9LawVjoz6W7ElqRUlP2eDydZEknwGhAo11HtVYW0RpRBbCYYLCb4ekOwh/pgi0Ywno0gXy5honpI+jqGYDR7BAwLzEqDObMOX9fXl/5gC6YF9onMqC3qrj84Xu48sn7aOSzyNOKs69HpNgq5SxCPhciwRCSOzHkk0UYGmax9+QD7AkHYXLYZLMgB7ZWKMNtsyMWiwpwhDNattm5CelZVT5fQD5XwszVa4jGN9Ey1sU1rG0wIdIzgN1MCZfXd5CodoxOCIYR/+eWuIT5PC7YTE3UKmVx2xqZGMbdD5zCgSOH4Q364Q8GEQgF9xSjVGVglI2C58BFqjcvTWdRVTyFQlKygKlEJXtyZ8NjtSPiHaLVbYTF4oTBqIwodPWwf1NT9LaG/Lvmp+tqgJWUlYhTybSV0huDhqHRRCFJPMIOchubUqmzTcrEhMfg5kzlMFZTGQIUO+IzTBxYaZXKCu3rsFsx0NODY0eIYp/AQP+AfG4istdW15BMp9A0G9DiLLXZFGEUBhkC4rhxkIo1v7QklD8CI3d3trG9uY6gKOw5EN2JSoXijXRjNRXD4KExfPePv4NqKo1zr7yJkMGC+FoU2+UMXvz7P8c9X3sUlz8+j3/5P/87rPUWDh09gImjo5i5fgWpnbTI4N517wN44rvfg39oGE0mMgTxNJnQ1bBx7QquvfM+rl68gvu//jTOfOdFWDx+tCpVJDaWkd1ax/biIq5fvY2bN+8glijDafNjcnIA9545if7RXpRLWVRTSYwEQgg7nMgnE3BaHWhWgJ++/BY+nJvHC3/9I3zze9+SrkStUkOVHOkOblkQ5NU6thdXsHRrDuV8HeNj0+JqVymWZWZL/3E023LPxBSlg7rm80THtJmZGZw5c0aSp1wqI0kDg040HkMsHkc8mRA9ALbTeX8ZhA8ePLhHfdNdGD4D/Flu+ARlUtdhsG8Aka4uuBwOcVnjXJ7H4vPM6p5Blo5touPudsHCTg8tk/fZlmqKl1TBkiyrypkBSQdiFQM4QuN6UVUpUdza7Y04D0HSE1za0Ubv9KOlvc0HVIB2ne6V1o/neuH14LOnFeF0d0uNCeiCxs6XAs7tT8I1KFVX2YLI5+/YrYrHzrm0iDKpmbowWMiGIJanQ/fT3TP9d0mYmQBTE6JMsZ4OSJbKjMQo1KrSKdMdGf6+bvnTEpigYBO54wYFnGNCzWpePNAJ8GxReMe5R0vlZ2SyoMd2WpN+vzY97wGvl/hTcAZm4HCqDStHIXYrjDYjfJEguof64evvh9Xtw04sBac3hEGi3l0BpeIh+gAEm/7+vL7SAV35oav/UF+YFfqFd97EzQvnUM+lkY7vIjzUj1ylCIuxje6QV2aiia0YmuU22jUDasWKVKd0vBqYHJf2It3UaMRiaQHlUkEcvw4dPiQtXc4PmYEzGPH7YqGKleU1FMpZtFCVeSVF2YPBCFK5Kq7vJJGoKa1qVujCehXEsBFWoklpwmJpwx/y4cCRgzhx790CimO7nUh3zsz4frptp4OicqVq7AVZvWExoObzub2ZN9vZwgelpWO1KgtJKgBuDsz2m5SwVPMvjZDlRqSDOyt07l5SkXc2IQ284UbnIiiKfG9w86yJsxorbgaNaq6I1Oo6SqkU6bBIJ1PIpbNCXWMQJ+CJ1RPFI3heyUxOqo5QMCDuXlNTExgfHER/T4+0FpmMqE25htWVVWztbCNVyqMiXucmzM8vyDWZmpqU5IEubvOLS+gbGJA2eyaVwuL8LNxOOzwep7xXLJHDSjSNmt2Ih7/xCJ574Rm0cjl88KtXEGyb0cpXsJiJ4pG/+h5Of/1ruPHJBVx4+S0RZYmM9CM05MP5Tz6FsdrCcO8Aag0jHnjq6zj26CMAgVptOk41Ed9ewfz5c7jzyXnk8yU88cMfYPLsIzBaXDC1m6iV08gl1pGPbaKZzqIazyO6lMDitWUsrKwh2mogeGAS9z1yCpZ6Dsb4Bu4e6cdAVxcsBgfyiRJ+/pu38duLV3Hv84/jT/7yR5igGEyDTmQ02SDmoCEjjlapjKUbt3Dx3AWUagY8/NhT0hYn/dDn8sj9pIZ7uVDC1MSk2KHqZ+Py5cu4c+eOBPRjR4/KPS2Q40/K2tamdGAoP7Yb38Xs3Jy0ulmhHz16VII6N3s9TyUQj8kZq2i2wu0WK0aGhsXildU5A3oinRKuu04ytVAR1wRbyD6qxBkga0QHI8304N/JciC1SwPHFHVNIaalfUxtCCPFlRT2RFeoWrOez71uE2uxGF3BK6Bre09U6UuGidJe0IGbzzYLASYy+mt/pbpfdIbH1DN3nif3AJfXvdc547F0JUzkN+8nv7QcLD+zVoIkxod2ylaTGpvJ2E9WMy1dVUrDva3eUmI2TDZ4DbQgFMcdVGtkFU1cQaHA0Qapoyq5ZzB1WJ2wWewyspRm6b7rqAGBem/heWtQ4l7H0WKWZ6RBWdiOPKzT58TgxBBGD04KQM7X049iuYbl1W109Y9hcPQADBbHngU17//vy+srHdBVNqpuJVm+hloZ5/71FVz/6EMYaiXsJqII9PQIP9brdSPo84q/N+c+NpMdtUodA+EIKqUi0vkcfKGgIK7JkebmwsDEVhdbh0TiEkjDKoEAktnZO1hcXILN4UI8mcJuPC7GKvVGRTLYULgb0UQO17YTSNLKG0ZYRJyBKnFt2OlwZGjBbGvB5bMiHOnC1IFpHD5xAr0Dg8IHFmlXBw0xHBKMufAZqLSiFBeHtNGtat7GTU+3/nR7jCMDtqNls+oITwgX3WqVgNaoN2GiWtw+Qwu+F6v4apWtYqJ06cRVEDUx/g7fU7fnLUScsvVG/2WLamlW6VpXq6OYyaKcy4ndJyu59eUVbK6soloowdQ2iBGOkdm/xSQKfgORPkyPT2B4cFBmuXRYY/u3mMtL+50SlQwO7AwsLC1KRZ7MZ5GrqBbu0vIK0tkcDh05hMGhAWnhx2NxUS3rEv/tkszRObujwh6ThK3NKGbmV1GxtPDE84/isScfhh1NfPbW79DndKPHH8Lbn32B6acewJPf/gbmr1zD3GdXkE2mcOT+u5U16tIq7j54BJYmcPnSDI7fdz8ee+k7cHWF0WRPsFrH7Ief4NqHH8kzc+TB0zj7nRfh6+0XDINSEa2hUS+iVsrCVKsDVJ3biWPlzjyS0TiuXrmOqzeX0Tc5hIGRCLKxKIZDITx+7wn0+N0oZHJ4/5Mv8Mt3ryAwMY6/+i8/wT2n7xLQEpkOlUYFxXIeLSp9MUmZuYPXXn4TZrcPTz/3PAZ7B2Fq8Lk0i7fA9vY6FubnMDU6heGBEanQGLD43DM4HTp0WObexDtwjTB5Io+d94FzV87RWYEnUknZxBnQ+cXnUvPRhcaWo4ZBS429TCaEwyGMDo9I8szxDUFQrLDZAWB7frtzTCZ3tNB1ECvSbOxRwWQG3AFLCb5EwUik0mYXgPPz/fKvwtFn+5zn3fEs14Fd1ouRrt6sIhXKXHG8lSqbgMhYqdN0qeNOJyJJHadDSbLJ3yaOotNd0+3o/ZQ2XZnrJID7GdexgOIo2lOh2QuFYOp7TojsDPCzEHbJhF0zXvbPwIV2Jp0Wh3RJODOXyp7BW2bs7Gs2YbYqfIAeyfHcpH1vMgoCnsJS0s1oNKTK5/5HEKFQ69jKL5eR5VqncmCnGNCAQpuNxFyFz9GfT0DBlJA1GUW4y+VyCGiVWBmHw94xofLAF/TDEfDCGfDC6vNjZX0ThUoLY4fuQrBnSKp0fp79LfevuvDMVzugd0p0isq0DE0Y6mWc+/WvceWtt+T7dJlBugvlUkVQs6R6cJ6sZkRWmd9ODA4JGjhDBzFaPwYC6O7qks2eL24iXMzUpGaLbW19HXdu38bs7Jxworv6elCs1LAdjcFuNwsthEE3GPRjO5bEta0UYlXO2o2wwAIbpVfREpUyUppcISuCfV70DvRjcvoAJqYOINLXJwmBxWYXgxaX075XIXNh6xk6N0fOPLk42VbTbTNBsXYoLKWK0lJnckAJSjXHUnNC2UjobU7XuI7u8h5Yp1AQFC8DjnZT03rNSlVO2TC26i1JCgTERvoLPeM7EprCPaebnd0qgaSUzWFjaQXR9Q2S09EVDKG3P4IwBXRC3Qg6XAh7/fB5vVKN89zzhaJsJJx1+8MhSR7IfWZLc25+DolsWoB2bO8SlMXEanJ6CmOT40JfYxs5FKASYI9UKAvz83KdBgcH5J4kdmLYJW86Hceh+w7ioUdPoZRJYGtuFrZaHRODo7izuYHR+4/jqW89h+sXL+OjN9+RhOjMk2dx/dYd+JwePPvEU9iYW8Jbr76OSG8vvvH9lzByYBINmxmx1S3Mv/MpPnz1bdh6u/DNv/kLTN99lwQLYjAUqodWkQROUqpYobur5RJymRjiC3OI35xFYi2KeC6L2a1tLKztIugN4duPP4DTx0fgcphx/eYc/ucvPkCiasSf/f1P8OS3n1TXnh2RWhHleknuQ243i1uf38AHb3yM8PAITp89i4FwH+wtE+xCDWqgVM1ia2cN3d5udAUigirmfd2NRoW/HenpkeDMmTrbtgzsbMfrmfJuLCYVHWmFpHVRDEaPQnj95Rk1mVAtFZFNJaU1zyDBRI73Strp8mwrrwLiL7je0tksKnWlJEjtA/qpCx3QrOw6eS31TFpm3i2et6I5KbtQBRbVbfBavSw4GUF8d4oDjaDnc2402sACn+I29Hvns6h92rkGCO4kYEy6R2L2QuoYW8rk6QMWkwEWswl+v1K3Y+XPZ3k/PU233bXYDYMfq2S9pgiAIyhQrgNZLkTuOxzyvqSO6oqcv6fXKNc3v5iI8/HyeLxSkIi0bgetLkh3gtGsyn2RI0Wem9J4VyMK0taIhFfXQlHW5FoJH90oI49atSKfdz/ORnUDq8Lx559SpXeEYZgUiQMdCwMTOxkcGSgkP9v8fC++A6+lxWaCr8uHyMQY6gYjbt5ZgLtrAKPTJ+DwhASbsx/s/oeA/h+5V9EJ6MzyJKBXi/jgF7/Azffeh6VdR7FZgdFiQ72iggzbRgzUNPrgw8oZEgMsNYUZ0LjYaSrBBc2Hk38n8IVgOeqILywsY2cnhlwuLZaDFKXwhv0iyJ7K5OGT1hgpGxZZwNu7CcxsJhGXlrsRVgZ0mGBGHTYz21YG+CIudA92YYja1wcPY2xySuw3HS63SHbabBS2UNWB3oS42DTIjaIejQ56lp9R5B/N5j2TC7vTJfaHarOgQITSnBI1rUpVgjlHAKyGGJC5kXAx8rNzE7CY7ajVFAiHi1IW+T4BjEZN6Tvz3zmG0G1HnRiQUsQAXMhmUS2UYTeZ4LbaEfD4EPB6YaSxQz6PVqkKA4N+jtKvFUGui6QkbTjDYaniWNExcaFMKBf95cuXsLK5Ltef4KlUJo2F5SWMjo9jbGJcKkF+tmQsIU85Ny0yFHgc3mevx4vE9o60ZKsWwOK3w2xvI5vYRdhpRzGWwPToOHKtKkbuPYazX38a5z74CK+//BscPXEcXSODWN/cxsmjJ3D6nlPYWV7H+Q8/wvrGOsJ9vTj14GlMHz2CzdklLHx8Eec+/hzHnnwYz/zFD+EkH77NCk6Z4xAoqcyxlbAC5Topy9lsFlBJJ7BJJbq1LbTMFlyZX8Zrb51HYjuDs/ccwPdffATT4/3Y3IjiN6+dw6fXl/HYd5/DS3/1EiKRMNria01gVUlmromNOD595zw+++gyjj34AO46/QCCDj/sDRNcJjOa1SLrWJQrOXgcPjisbglOvO9UeCN9kCpwBC9ubG4KZ52bPa+3em48Iu26tLQkFZ7VYZdATXwDA4ZuCxMvUS0UhCXBgKApTtQfYFLMv9MJkG1xqtfxPlFJkCA5ov/lWWeFXSV6XUkd89nlc8pzkFl6SwUj5SbIJFaJMEm1aqC+REGqVIX8tu9VqlKN24imd8JqVrN0JqukcskMuwMgpdMcD6T0ERS+hXsHCwQJaqUiKiVFuWOnjP9Pd7h4DEWPVbav7EpowJlOSnSbX5gE7Hw1Gmpk1ukW8l5I65yud7XaHphOV8g6yEq13pGPVeA6NYbT4zPdcdCUNn4WjuV8/iBcbmXfrN5bgWtFiMdohN+rRjQMyHp/0u+jgH/E4LDTp66P4G54LiJRzSBfQy6XkmdKdyE0hoDsgr6BHgTCfgxOjaFrbBQbsQRWNxMYnjqOkYnDMHY6JjqM/SGg/0cP6K02mgbSoFqopON492c/w+L587AbWmiY26g2WjDBIqhYBmeCQ7hY1bzIKJ7mDOicE4r5Q2dB6gVFn+3Z+TlcvjwjD50KpBQwqQp4i/Mem8uORKoIl8sOj1s9+NyUMvkiLq/sIFYmQtwEi4EVugl2JpXtGlwuM8L9fvQM9mBkYgLTBw5Ju93rDwon0+X1ShXPDJaLgS9F91CBVWbrrBgqij+q6TxcEFzIpNNwIbJtLpxUodWQf6q4saw2+MXNWgdgfj4q4LHql0qmxgpceS1r5DuvnW7tc0ZLrWZNM9PcWlUFqWqTWtu5dAa1cgUugnsMJkHnciOPLi6jGE/Ab3ehyx8UhLPT44Ld4xapSAY7bmTcDCUZ81E6Um28N27cwJXr10TpirapxWoZC4uLCn8QDgvwj/ed9DSqx5H+x/PiWICIa7EJjSewvbMNR8AFV9iHta01FDJJTA70oZrN4/jhQ0jXihg8eQiPPf8sfvf6m/jio3O49/5TSFaLcHl9OHP/aQz3DYhf9Oz1myK0w4qVc+Xj04dgrbawcnset5aWcfqbz+KBF5+FwevlFBdmg60j/KGyU3Y0OD6ipCkDvBEVtEt53GLL/txncHr98HT34PbNZbz5CkdLFfzo22fx5EMnYGoB5y7cxK/e+ETO98/+y19gcnKMuq9otqqoVUuSuG0tbuGNX72N61du4+y3n8OBk8dgqhjgNzrhM9nQrJRgMbdQpUuhzQUHaY0ydzWK6dDFixelmqNOOwPa/OLivwFV8d6wBb+zsy1BmN0MBi2uCf4enxElFFRHjjS3TFpatRpQxfukdcnNJqsEdFqAagAXozgbznx1BQNwu5yS8GnaGI+jhE1U4BbgGkFjVFEUIxE1yxXeOQOuJOcMOgo8x/WrTEzKMJkogasqa3YMmAwoipdaWwG+v9cjFbqujvcD1GhoIiJSHTqYVrrTaHv9OxqBzudTI9z5p6aZah193Rrnz4lWA7UfOgUI31dTXDV6XiceepzA+8Bj6jWkMQLcVzQ2QNzxcjlkshnkCkU0aCDT8YDg2ILdPr2H2ugu1fFq0BgdHdhVEGdHkMp9SmpaFRVqL+OexA4JCyS+J68ROw9cm3xWIpFuhMMBWB0WuIJeRCbHYXK5cWdxDbD6MD59DL5QNwwdcxrBB3zFOWxf+ZY7EZ7M1tumFtLb6xLQly5cgJtiBS4rypU6/J7AHkKaFUU8FpPWDp3R2qTR5HNSPXAxcGMhj1nbQJI2Mr+wiJXVDck06ZrFyoSWoulsAUabCS6vA4lMBQ67BcODEVloXDic311Z3cFWtkxVZtlgHGYrbGYG0Cpcbgv6hroxNDaE8ckpTExNIxDugt/PVvQgbA622tkO7NDeTCbZNPjgc2OUIFquSMdJZ/Iq2FPhSRmwaBQvATZGaZsp3Whm1CwG+ScBMzymbNodkYi9PE/4Tl+2I3kcsVgk+phzx0odZpPSjOYi11xlvYERAU/WAGelpLeQjsR7xrmuodlCMRpFO1eE22yD1+EU5TG7y4V8tYTteEyCeLg7IgkMwXTchPX1ZXVx6cplbG1vSxVIH/TtaFRm+TR74Yfh+IQ/R6oVNwpWitxwZOEzSWk2RTO+QcMcp1VAjbvbW2hzZlks4cjBKTRsgGu4B89891v44O33kNjYRN9gP2LFLA4cO4qTJ04iyGTQ5kA1V0AxncXy/AJuXJlBPZaCz+oAvVGKJuDMN57GkYfOwOByo8HKrmmCpW0WoBYDeJssCGVTAlFAMlRQzaZw6Xcf4Y1fv4GDJ47j6D0nEV/fwW9/+houXbyJ+++ewg+/eRYHhgcwe2cV//TyOyi7LPiL/+MnuPvUvTDSKa9ckC+agczdXMDLP3sd6WQOz//pS+gbH0VqPYGg2YOIOwA2ZqvlPBaXZuH3BTA6Mi78ZVbgr772Bq5fv4ZwSOkwJDNZGEwGeDpVJp9LBhgKAS0uLUpSZbUr+WRu0rwHvH98ju0UgyHY0gBJlrnm+Ezz59ii53q0mGxiQRpLxJFie7lakbkykz3O0EN+PwxMGmv09FYBQT97OkllIFHzYVKylI66oqK59mbbuvO0ny3CVjFHDQQVsrunZ9iKO65aynQIJHBV0PfiT8BqW7XU+b5N0kFpm9xJGPj/dbWsx16aDsfroil9TECJQRAJ146ojND79onCaHCcZr3opJ7H5T7A92G3TlPv+Hd9jhq8pqlyWtNCg9Y0k4UdFhY1lFhOJhPIZpXsL/cRcXnjXtIZs+nOgb7+utLmsRRtjtdTJSxMiniedHujkiHPh10ZYTw4nUIT7u3tQTgUgMVmRrlVhbu3C77ePuRKNaxvJxVAbvwATFbO6b/6wVw+Y1vfsf/Ilfj/17kLBYO1jKrQ0zsqoC+c+xQuiwGOgBvlch0jAyOih84HZnFxATMz12TB9ff3wWoyolwoyObAB4nI242NDclQuRlRyISbiFpYyiLQTECbyYxUpoSGoQW724JMvoGA342JsQGpzqRCMJlwa2NXAjpbfwTnCLrW2ILF2obbY0VPfwRT09M4cvw4hkZG4fb60dc/hEAorEQrjDSCUChu3fbWrTmZmZVKAorTHFzReO/IRarWGoOFQvZKlc/WewfRzsWl53/7FyHHAwx4EtxbBhSFnpdTXQDhJ3/Zcmy1eS2U8hSrH25i4pXcWWDZZAL5dEpa+/wZzW+WDZHiGImkfJlqHJk0pGPCGZuHfu+il6/Ur2RDBISvznvBwMwXK/f5hQXMzs8LvYZdCc41OaNjIJEWr8Eg813eX9KddLUiaF0j254mVLjxmgyC+qX5zs7WJqLbcUyO9CPQ70cj4MTXXnwOd67fQj2bFyqY0ePAmccfwfjEuFIvM5phZBZHX/RMAdc/vYA7H54TAN5WrYCuqTE89dzz6B8aARxOtIg+axhgbJslKFFJUHFwmkpGkNiQWhGJlRW8+5s3cGXmJp556bs4ft/dWLgyg7d/9greeO8S/F4XfvLS13D23mOIbSbwz795G3PpOH70d/8Zjz/7NbmejXIRqFWQ3N7FF59cxOuvvofR0Ul8/QffhicUwMK1edTTNXS5g3BYzMhkk3jjnbeQiMYxNjggSSADWbFUxsT4OO667165HwzclBBeW1uVgM9nk0GdL7bno/Fduf58/rjmGFCkC2S3C5ipXi4jn8nI/2MgZLDgz3HezsDO7gBpkwTZMbkmjY09jGpDaReUiwXRi2DQYtuaCQPvua62GcT5HLNbogWHdOuawctuV9K2Wk5WA8M0F5uBh2hyJsec6RIcqK1SpaIVPXSqoClaGK+RzM47iHG7xQ6fx7uXZOjOg26R667bfhobt2wtOKPb47oVz32J+BGt9qgZA7oqViJQTAoNooPgsJrlGddudLxGumWuR2d6exVMTqd7qZH3FgdxCSoB0kWDgAqbDel8sCsllqqdJEKr3nGNymy/xVY8k36yCVSbXwd+7llkKhALobsRknQEAoLRoA896WylSgHFegkWnxPB0REYbE7EkjnYvWGE+8ZgsXkkBdZdxK9ylf6VD+jSLqZwhrGJ1PY6fvfTn2L+3DkY6xXY/S4YDRbcdeSkoKP5oHBWd/nSZdy+fVsCBUVLRAxLzEzUQiKKV4N7WPEJ7aXT7i4WFV3MZmMQr6LaasLlsaBYbgp4bWJiSJIBPpgwmLAUT2IrVUCxwkqYaFuCZKS5ilCXG0PDfZicmsaJk3dhaGQMvkAQoa4eOF1u5TVs4Dxbzbc1XYSbhX5oOSN2dFSeRLFKWowq45WKnCIMIpWeKzAAAAAgAElEQVSoXhp4ox9+afB25GQliAs3tymbFF/tepOm0Xu/K5sANytd4bY16EgtKF4bAg/FYKPdFh96Ap+okc1jsmLQ4wMetFEpIRPdRTNfgrXahNdih8fB+0bFCKNU2qx+EvG4zL95bv0DAxLQ2SXgteb9IredvHSCGNlU8Pp9MgOkzSyDCX+X94QbGu+xCH84HCgX86hW2O6jHrVT2rL893QmjbnZBbTrZThCDnhGI3jym99AbGsHifUtrGxsYOTwtAi49A32SRLFMQIx0XaDBY1cCTfOXUB8dh7RdAzrqODUU0/gwXtPw2NxAyaLCtqkEpeqyMR3kSfiu92AzW6WboOTXQerDVtzS/jVP/8adasNL/z4TzB+ZBqLly7iw1++gl/86wWkciX8zfeewrcevkcQ7C+/8QHeu3EDz/6nb+LFH/0RAl4/QGGSUhGL12/j3Tffx+zsGp7++vN4+Jmz4lL3r7/4V+wsRzE6OCGV7NLaIhZWFlHPFTEc6ZEgPj4+Iapp7GYNDA1JZUo2xM5uFOfOnRN+OlkgZEdIq7VBFbeyJEp2h1WCLStv/QzyOa2VSlLFkoFAkaNmsw6HQ3GZ+Zy4nV74fKzSLIK2JlaC95RrMl/IU9JN8Af7W+4q0ctJ4kf7UrXZ83lUHuoMVqzOCRK121ixG/9NANXzZM0UUa6KtI5VTBNiSxiEhIVCK2N2w5qdlrtoQyieNU2byoUyamUFVtMVtrY+ZYDU/uNMaPh5RQyq41euK24daPe31rW4DIMmj80Xj8E1J2ZRzRZK1SqiO9tIi9RzSTojskabHMnRYIZqjR0WdydJ57rmnNtut8DjdQmWo97ifseOhkeuG68FK3S+h91sEx46iyVeJyZTmq4m7X6TsnRWDo8cPapxoQL3EpvTYQt0zl/T2ZQpjgm9XV3o7e2Gw+9E226Ee2gAVrcX1QZQqgM2TwRuX7dQcHUn4w8B/T9q9d4BxTVaDQno28tzUqFvX50BqiVYPHYEfSGcPHxSCZv4fOIhnojFZPORStpqhsftEulKAt8YIDQAhQtEmRcoRDhfnKsxA2ZALxSryFdrsLutAhzj/xse7pOHVYBrFitWE2msxrIolgmeMYrZCCsvo7mNoeEIhocGcPDQERw9dgJ9A0Pw+Pzw+AMiuao83ikbyySivjf30oAUaTFS/pULTFq2BgmkrKAZYBjQDUbOEhVif++l4bwGkuiI0FW0Gi4EmY3XSJFRRha0ODR3pHU5Q+VnYyCVWWChgFwmLyh3BmC1magNSSUHgJ0GE2JQQekZwM+ZY6cdLpm6w4xyIY9WroRWqoBaIiPtdydn/zCgRAQ1uciFgmzy3DiYmAlCmrNYSmJm6LhGZHwT127eFE90XyAg14SbESVp9aiCx+C5MWhzk6HWeiy6I3g0tpe5yfDaMViRIrW2dAfpagZDdx3Eg197HPl0BjPnLyKRSeO+sw/i7NOPoasvIvoFMv9kQG8akNvYxewXV7Bx+xbmYxsYeeIBnHn6SfRZ/bClasjF0qg0awJ4rBXzMpKgiU2zWYPJTBqSE067HV6nH7tru/iXX76C8QcewNd//EP4In4sX/kCN97/BP/48nncnFvDC2cO4McvPIGBYDdef/dj/PLDT3HPs2fwg7/+UwwODsNYKSO2vIz567fxxqu/g8MVxFNffw4GSxt3bt3CpfNXcPv2GhqwiC76keMHMTo+jPT6JkJ2F07dd58Iw+hklfdB3MpIUSvkcWVmBrN37iiFvmRKOl1iGUpXMPEON8HldMDvo1a/MglyOghYLaNeJlBMWZwycLBS17NgeiXkcgUkUglZh7zOMsN1EqhmgM/thtelhJYU8FXJqRIZzjXD0RrT53pdBT0uKcWzJvuDh2OC2dE1b7flfZksMtBynfGzieY4+dWMTiLbbJCZOdcKx2JqX1HS0AxoLprMWFXXymK0CiiXa0JrSfD9tfOcnmHz/HlNRchHdNjVGEwSZFa6HX46K2E+w+w08Wd1u14n61rgRh+D78sXExEek8lvKpUW9DuPTTVK7XsgNtTEKoijXQG1elXsVZmQaTvVrq4w/H7VgRGsTqUu/gCac6/peTxfWrUSV2ToKPlR7yNFcx6hxFY6gDyuAbNcN35+Xnv9PcdlXf4AvF4XLG4rGtY2bF0BWMNdNKBGKlNEy+KHL0TBqS/d7v4Q0P+jBvQ9O3RWkRXsrizg9X/6R6zNXBP0NDflwwcO4fD0QWkZMiMnJYpyomJSkkgIT5OBZmV1Ebdnb4iEJbPDRDIjC4YLnxsKNx8JmB2P8HqDcpdVlOoNsf8TLq3DjsNHpuRhZfuNAXAtlsFSPI8c+d5mI7xOBwyNOgjO7BvuwsDIGI4duxsHqEQXCkuw8oVCorutNKyraNRK0u7jotRgPW4egpbtGLQwq+b7MuEWNSpTx7zAwA1NOR+prUh/q74Tufd9NgdaSYoLWBYngzw5t6LspLJ3bgw8N4Uqrkt1IkfuAOG4YbPi5WxNxHN4Lh37VeHxsqtSq6NaLSNXKYjeuLNlRDtbQi6aEN42bW9Z0bPFSc12JmKcpzOJ4PtyU2Q1yPmkz+NBmM5sVouYgqysr8kogV9r25soVSsyO2V1xpEBue1MBoQ+ZTSiSK48kzSrDcVCUQIGQXW8Btsby5i5fR19B0Zx6K4jSGXT+OKLSzDZLXjkqbO4/6EH4OPM1GSB3WBCI19GemcXuxtbiG1u4/rFKwj1d+OhF5+Bze9FOZ1DZnMXuf+XvTcNsvQ8r8POvfe7+7717b17epsFM4PBDEACBECCC0iIFCmJlEjTsmOXy+XYlTiVqvzzryyOS5Wkkootm45DUZYUSaGoWFJIESQIYsfMYAaYwez79PR2e7t9931NnfPerwFKJqVy5QcJsau6Zu3uu3zf+zzPec5SKMu3Oj2W1sF5//5do7rw0esgr1XCkUOHcJiJbvdW8R++9xKe/rVfwRf+wd+GLxrCyvVruH/hMn743Tfx6hvvwOPs4J98+bP4zGMfwtk338Y3/vyHmH7mJP7hf/OPsTQ/j9ZWFuvvvovLZ87h1ZffRiw9hkMnjsMR8mJjawtvvH4Rt2+tCz49dfwYfv2rX0YsHEBlewdTmTFxUOiHwIJA+JkTqtjjfRa9Kq5cvYp79+8rpIWrqp3dHcnMKF1jP0gdeX6vvO9syGaK4xsjfIkAEebn4U+Uiw0qJU2SeMWiIOxLqRihfd631Xpd742sVd28vowhTKfNbPCGrkmuUWSTSic4KgZEquN1ypAaTodDsxmHhUaLTSz5CmYVEI1wcqf000LA7ZJ/BcmVNhudBcNmh7PR4DXBEBM2jlSVpEbSslNlYU9FU4gGIvskXJ+fsixq+o0JE9dTvJbZANEzgQoPDh9sKnmdM5GMFzlfD55L9rrMrMTYhDuHlrBGPkd0TOx5EuXaHZOJ7jXZ8TyPyNRnIeY5whUZURM2CLx9KQGT732fJErTsPCeIYJp7hfGJlOLbkiqmrK7DMDh6sI0NmxC7J05Q2H6PapjOvqevF+59jAIp1c/O5MZRzQS34+H1RlHfo3DgWgsIkOo8YkMgtEQ6v02XNEQgpMT6LktlCo1DLoehPwJeMNxRl7qPZQDnc40Y6Qz3GP9DFe59x76BxpyH1KHtHt0dpvYun0d/+/v/DaWr12D22EhFonh8Ucfw+TYmIqNPMwJ0PGirLCLr8LrC0l28/aFs1hZv4dGh9atDmxt7yEUisiEZi9XgMdtoc39MCumw6nfk+XOCzXgcyszOOD34OjRJcmNGgzE6HaxkSvjTq6GHWJEnCiorez1EAq6MDKVwPyRo3j4kQ9jZnYW0XgMqcwI/IStlGzGokjzl/Z+whJvMN7Y0rGKOUtjOhc6tHBUJ27Y+wbUl2s8KUD7JduG1e1LhLyAH7ngh5O1/e89Qv1dMoCJgJNYZ2Q/LOqUkDFAg0WfBwgbgHKpNDSlaen/SX9LWSDhNia/0Re+0dKeuUHf7/wO8vkc2sUKUG8rqc3kq0eUsU2dPKV5/LlUKFAKxV0tb3wSZyZGx3TY8vAlWSpfKhoDkm1a9naxvZfDxvamijXff04AbEwaQ8erAL2rvT4dhNyDsmDwQCI0nEjElZt+6eq7KLeqSE+OYrdSwN21VUwvzuDxjz6OgwcXMZZIwtMdoLa1h721LDZWVsW9oKkKMYATj5yALxyUp/rAcuL+ygNB9m6/F5mJMZkIxeIxOdoxjKdWqeDe3bu4d+sWJh1+xJwenL58CUc//hQ+87e+jHAqjVq+iBtnzuH6m+dw69YNZHe38OEji/jsY0/i3tW7+D/+7EWEHzuE/+Kf/Vd4aHEe9946g3unz2B3eQWt5gCxzAR6Pj9ub6/jweY2susFbKzkkA7H8Xd/9Uv47Kc+gXq5KFva0cyYpms2aERn2GjZWmK+xnRjI49heWVFe+5ixWi2JfXqMpDEGBXt7u6p2Fo0EorFFMu5t1dEqVhVwy24l3JFmp6w6FD/HPDAGroa8nojpyQQIHGKOnWuOZicaLzJtQ/3ccVk0CJ+ED3i9cvHQPifu3beIyKDimDZRG6PUbzGvlZIEom2Wlk5EaAENexXSBNRE6FWtMJVTDGtUf3oUYnCe9HlRpONu4eInUlj87u8sChPZHZDJISRDCfcCDxewvQ93TdszPlzOU3zzODn7m5OefHFkpHISteu5p2mTiTZGdkY+2SSUmXT6vObmHCRYWmjTFSAunUz6fOxm9eNqIRLSBwlpcqAp/Ut/e49bjk3WmpoPOjTRIbpaUPZrJr2IcmN5w9VAM1GS2eSuBrdju47vlfi/HRJoDMTPN8TmyhnTLKiSMRHpKTg4+V7Z4fa2CokX8BCPBVFIpWEh3B/Mg7f2Aj6Pks8lsZuFe6BD8HUKJy+CPouIjU65eEkL0Uo5wfHHPZvREGnl7Or1xAM+Z3f+12s3b4tidjU+DSeeOwxpBKmAyQ5hT7VDk7l7ALpqezy4ur163jjzCvIFbe4MdKebmsnr/0arVO3OTWSiMPDgVaqzCQGCVQddczc+fFGdrucOHZ0EZabzlZVXUzb+TpubhaRbbSUiR12OkC/qlQqiNGZNA6dOIXjJx6TcU0smRQk7fZ5hyxtoFYpwec2ulPbaYm/t0k7LJr0mueNQtapiUgcTt+ybOUOkZD70L16uCd/X8/3E6IIjYxKgTIK9zBdNi05ecDIFarRlGyONzylf5yatDuv12X2Uq5WlCfPScQaOBALhuGlMQ0154TsGQ/KGFlKg+CSW5m5HaEJhgSg3M6uSDe2LSdJV/wkVMioTR4eJD1RlugL+gXHrmezuP9gWcWGhZXvGR8X3c3YLHDa43qCRYqQHw8n7c6HCgcGwcTjMbTbDTRaNWzmtrCR28Lqzh66Vh+LR+fwkY9+BLPTUwi43MitZeWPvruWxeb6JnJ7dUQSQXEqiB7scequVTE+O42FI4cRSye1J+dnLJUSKVOmHsPAmlqljPUHKyhcvY2Lr76B3VoFi489gieffRZTBxZkU1TJFVDb3sS965dw/u3TGA2F8eSh47hy4Rq+/u1XkXzsIfzTf/ZPMcO42LOnUVlfR3VvD7fu3EeB6BItWYI+HHvkUWRXd/HqC2dweHYRX/3ir+DYwUV0GrRMthD0+XWoE6Xhhy3L4nvNaZlOZmRBszFeWV+TJS9RER7ubNqIxNgJfzabmYQ3vp8b2W1cuXoTe7t7mqYZmuNmYR82ic1BBx1KULsMCenD6zE6ZhIxPR4GsvgQChifBX7apDMWE3svbT9eMb/dHgS15zVTfdAdgNcyPAvjTMf7moS7otQTu3vbWrtxo8WYT9rEjo1mVBRFNPNTUWKIXpK4eQNg5DClbkQ7vE6X8hS4Oy4UcigU9tDr04XN+FWQsBoKmzWSvOOHq733c12ITvC15zqIbTrPHIUpgSQzNgMmmZBNS71W172nT7q6dU1jzYaBBD8WftOUGAker317XUFfdTnTDZUEHM3NrGsiT+UWSC8AOsLVjGMc+ZtERtjk2AiiTfhjExEKUDJMvoJJUzSyX6oNDD8kEo7D7xt6BtAAKxDQ2oO/8uc63UAiHZM8kBHAVjSEyOwkrHgEnX4Hle0Cant1hBOjCKUn4PQG4aDHAMeZnxf0ny1Ugoc+6Wos6Fa/ibXLF/Fnv/0N3L16Vf7FRw89hEeOHZfhC8lOYe62LLcsR3mzmb2PD/ceLOOlV76Peyu3YXkZGODC9k5RUBJZljtbOTRbtEBkfrCxkSSZhFM6O1ZCdIQOSeh56KEl3fiF4p5u2Fy5jRvZPDabbfRcQNjlQsxyYmw0jvTMCBYeOo5DRx5GKj2iXO9wLIJAiGSbgG6eTquhgm67N/EdslnC/P6Cx3qU05mibXZYRoIm0GlA1yX+eQi6q3t9/wf//F4Ha3Zl+/O7bDV1Yw0dsThpkeBmE+CUyKVQC2NEwccp3zMGQjTqqDZq6PQ66DSa6LU68JF5y4mAKEm5gk6tikG9gXq+iOpOHp2aIflwtcHxi3p8RqXa1pa2VpmHMyd2MvCJCnDvG08mtUvnnnWvWNAOnKTGze1N2X7y0GXhl8OYlzvSDiolBsQU9veRfObkVrDos2nY2d2C5XFKnnRn5S6u3L6LcruJkckEPvrMkzg4Py+L21WaDq2uoVrgtFdDIjGCmQPTiKaiWNvMirX/8KmTSI2OYHRyQlp5FnM2Eny/eEgLTh2+9DzsuOq4+/pZfPO3fgf+RBTHP/JhjE1PI5UYgdV1ot/k/rEPy+/EpfNn0M8XcGjiAM6dv4jfef41TH/oEfyT//ofwWrUsbe2itV7d/Hm6Qso1suYXJjG1MIC5g4ewsHFI3j1hdfx3T9+Hk+d+gie+8QnkYyFhQ7RApnsfWWTDxP/2AixgCjfPL+nnHsiJJSVXb52VQWdu2VC75ubG+h2WiCZlEWUDopsloiU8FopFEu4fuMWNtbX5erHQh4JBCU3ZEO1md9FtcW0QCJTHhEHCwz0aRp3QhI0HS7unDk5Gi06ESOzgzasakLWLNaSaaoI0t7WBZ/HjWQkhsQwNEj/lwx1jz3x+9Aj2bZYQLliQoSYUMj73+y02yoqgRCZ7GGkEyMYSY0i5Asi5AvJGjWf25H8MJ1OKrWxxuyBZl2o1ObWJvr0pvCH93f/5UoTPp8HqWRM9zQbA7fbrMx4nRAlEEomYxi63jkMCsFzoNvVuigUDOk58PXu9tpotGu67nm/kNfAxlee8uLCcKXXQ5vpvkNiGcmHLqsPn98tlQlJdq1mWycDJ/4+eSnysQe8TrcadRZ3e+9vXP7YcLmRSsQwkkro/hKJ0Ed7Vz4n0kfZ1Pgk6eXX20RdI6ElmNfVeRwKBbQqY/JbMBHF6NIBxKbG0Bp00Wt0kd8qwPJGkJ5cgDec1PUwDPjYPwd/tirbj3+0H/gJvaNgFhb0FtavX8affuPruHb+bfg9fnziY5/A/MysCW/wUv9tbFIJ+zKuj4c6O+T1zawm9Os3L6MzaAly2twqiCHrd7uws0Pji6amc/4bP3t0VusaZ69EnCYhxkjl8JFFRKMhHWROy4WdQh03snvYJUPXCfgGDqT9XkyMJ5GZzWDm4BEsLh0VazgSjyIUjSAai6OnkHdaRwIDynKGHbAtx5EsTvAad4EsuOxKCcFzh8Qbgp80xTSf+xP6X7pWflKygZnQ1e1y6lcQhblxbTIPmd3aiTM3mYWcfs+EDiljoV1nrWIMQegkRWiuDwTcHvEY6qUKChsbWLt1G/nsFkKWD0tz84LSPQG/Uqa4lwsGgmoSOKWLlFetChrnB6dHt4txi2ntHplcV281JG/i68+iQj10fi+vg5AIAz9nZ2cQjUR1wFHva5N5OCVzUuf0Tw/4ZqthSIKDLta218X8vnl/VYS2x584gYcPH0KlUMDtW7eR3cgaW96Afx+yj4xQWjOKhaUljE2OS1LHVQILHuctFkyfRVti4xFgIFdDKKoWS7j12hl887e/ifW9PB796GN44qkn4HV6sftgA96BE9F0CP6wG/fefVfpa/PTs3jpjTP445fOYumxU/j7f++rGFQr2FhbxfMvnUGuUsLnv/QcHjpxVIl+4XAUfncQ3/9/voeLr1/AEw9/GHNT0+h2mmi2qpjIjGIkkTQcCYWZOOQHYDuWkeFOmJ37Y07p12/ewMbWpkGZggFNpBvra9jc2tHzWlyYw9zcgX2DpEKxiLv3lpHfK4DBW7FwGIcWFnHq5CkxqukEuLG9pfebe1s7+pT3H69rFsNmxzDMSYRj0AuRM0NAg/HSN0OmrmPew/r90G9BbGoVfYccz7it8niYaW5iUOlmGGZBoXxtiPLY1q0m/rMFh7MnBz6Swxw9B5rlOqyBhQlZOMeQL+5hZWVZygkni1KIkzhXZRZ8gQgCwZggfN03PdrY8t4d6Dqt14kCOnSdspERQqJ/dSBEhr2S4swunc+DayIS5sgZkbskOgpX4fXNJuz98jj+no0OoXK+Lu1+T8jVjVs3sbK2gnKtrr+n54Z06WqIzMnidTvgJWLRc0JPv8vVWx/hENcTVAFE1LjNz87Is8AgGEQaTQAMzyspdzrcl5u9u5qNRkPvnX3eOd103yO3wg+v34tgLITE1CiS81Nw+Nyosymp06mS0PwUQqkJOCxzNopgI8j9g5Pe8oEv6F3doF24ug2sXHoH3/y3X9OEnool8dyzz2EsTQ/2DsKhsPaxPPQ5HXaabUGcA1jKb37n4lncvHMV9XZNBWhtIwcMXIiG/DLgINmGaYX0kFY6WJt2mqZLZUEX9N1p4+CheSSTMSWxkTBUbnRxe6uIrXZnWNCBlNeDublxTC5OYnrpMGYOLGEkM6pUpXQmg0gshu6A+zU3+t02ui0GvhiozDaAsPdRDITR7c2YTgf3R7zd2KHykPrRYv7j+773T+Xv/18mm5avn919vx+q5yHk5BKP0xEJPMNMdRZe6Wg7bcVeUkFg8cbq9uXnzinW0R8gyCmZTOhCEU4G5jicSMWTijt1ed3oEOpXuAijHg3Eb0wtKKuhK19I2fU8kPpOpyZrFm+R4EIBkW7CkYj+nkYdOix6Pdy5c0cku8mJCe1NKXnja8vHzKmcv/LPLOiUJXGiyZfy2CvuoYMOtvd2ce3mHXn3H12cQ6NcRXZ3G95QEAuHl5T9LcayP4DMzCT8sbDxxSdB0OeVDI/PgT+bqWJBX0ASOh2ww90v/51yo1uMa/3338LN1QeIjsUwNj0pWCq3uoduCxiZiuKhxTGkegOcPHgI4VgU3/z+i/jOmxfx7HOfwaeffAzufh8vvfUOXn37Aj71hc/g1/72FxEKk21OpMUBn9OH177zKnbvbOKxI6eQSafQ7bewsv4A0WAQ02OTKuQu5nxLamigd/I8mLAmo5ihGoGhOYTe6exGqJgFjKjO9vaWpkF6PzzxxBMqOmzOaOpz4+ZN3Ll9D5VKA9FQAA8fOYRjDx0RJNsgT2NAR7c67t+/h53tHU1uLGC0cB4Zm4bHG1CxkK6cpKoBVXos8DUU6QRHsugwCYz7XRY2GsXwtd4u5rFHrgAZ20TgaKIkNaEhkAbdFkKEiL0eBDm5B3x6bzllsuHw+hyIJUIqrHvbe/BaPsxOzYr9fff2XRQqJbg8XIs1tYKihwVRChZ1Xr9ebwgui/Az9+4mY4HTrIin2iuHNKXLhEXxxHyc3WE0bQFrq+vYzeVVdLuE0HlG0AOfLpFcv1kOOCzjy8CmhOeU9vZEyYY1j42XzH/YRJMNr8anj1yeDm5NfT81BPSHJ9IZCqvJIVHYQ3Sp0xWZlOsVNir0IuDZyufEhojBO0MT+H3OgBp02scylpXeFkP7WpuwZzPV2YQLzvdYiMcjCMVDcAQsuGJ+eJNhPdZqpYHNtTyS6QMYnT0Eh9d4T2hfqlr+84L+M4FQ2JA7C7rVbeLuO2fx+7/5r7B8/QamxqfwmU9+GpOjY4L8eGDWq3XlLDcqVRUJ5o13OgMd6OfeOY3L1y+gh7bg3vUsd3pAKhZFqVgRk7fdNcYqlHHUGDygpDIWdHrDmwjQqekxZDJJrKysK7KyPXDh7k4JG40W+tTjDoARvxfTU2lMHZrB9OIhTEzNYSSTQSKdxshoRjpb7q8Id8lsRFOy0ZBTAyvLV6YxaTKn8IzHD6cnst4JvbOYs6hzYTDU6vxH39HhuPIjMPuPFnTuoQizaR4aas910w1Z7oxFVT70ULJmk3p4yBOa73K6bTZFriEy0q430ChVBL8TXu21GnDQNx9OuHhYcffpcWNguSRZGzRb0mnzQLHDI2y2sSYmkhNrNdxfvq9CQsh96sCsCjZT8rgOYNIUD/d79+8JBqXXOmVDo7w2hoWHxZ9TIHe7hl1sdvaUXXEC5XtZqZKZ7kM0HsH65obSyLqVuoiT6elxHHrkGGYOLghlMWluHjC6jII97jy57mExsFnF5CLwtTSMbtppGp4EP0gQIvv+3plz+Nbv/BHCYymceuYJhEZS8Lr96FTbWLu/iht3L6Gwsoynpw/gc08/ib12Hb/1ne/h7LX7+Oyzz+ITjz6MYmEP33rhFbjSCfxn//gf4OjDD6Hf4eveMjacHRfO/+AMkO/g+NxDgo97Vh+Xb1xGyOfD0uy8DmI+siY1/ENnQp7eNJYhT4IFnTtn7tBLlbJ2sdVaRe5izUZtH9VhsTpx4gSWlpaE+mxtZXH7zi1JD2khTKfAQwvzmJ+bEwy7ub0j+1EWKl4bhI55XbFojI6NiSHNCZbTPws6P9lAKvWPUHG/i2bXTKbkzPBrtdIhPM09rWWhXCOBlW5mPeTzRRA1qLH5o1SUS9yucTuk+RBVHrI7dZjJMRqm+1pAzeGBmXkEAiE8WF7D7Tv3RBaLpuKIJGlly0aOZLyhuqNcRImeCW263PVU3NnkvN/9zXACTJAUkS8+fjX0XGs5HWqQmCdRrzXN/djvGxfHak0kWfxK32kAACAASURBVH5NldJOafzrKFeqqJGQOtyNq0nX9Td0KpRvhVvF3SmnyS489LkYqmnEUxCKYdQA2vmD9sR2RgRDYN7zpBeK2BuIp2IaVUNW5HM03u+ULxpOhOEAGfkav4edWEdvCN5HPrcLwZAXbr+FnruPvg8ITY7AF/GjVqrhwd0t+D0pTC48DG8sDZp9DGyhz89ENfvrPcgP/oTO14EFvdfEuy+/iN/7l/87lm9cx4mjD+NTH38W4yMZkKlNqRITk1jQGX3Jjposy3qjLeLUW+ffxDvvnoXDGgju3cjuoV5rYzRF1nFZsZzNNgSVcsridE4/d0LS7Bwpk2HRyIymMD09gZXVde3KWNDv5yrYarfQdTnFhs4E/ZgYj2P2yBzmDhNuXxC7OUKW+0gaHt4o3PFpx2r8R3gQMW2J+3V2rLy5CGmT9WsAOBZ07q9Z0IefjmFB/wkFW7DU/ub2L15UZkIXuWTIm2fhFsN9WPQIW9AFTt7PxaKmNRs60yRNJm6TKEMLFnf6zTZqpYq6ek7tDnbRDCFptkWwY9NAKDiaTsLFNUkXcHcojTGHmfT9JCX2+5q8C7mcCDokzaQzo/AHA9qhb+d29HjGMqP65N5zbXUNa2ur0uHSDZBTCyFwHpQ0q7GnI1vzq6mtx9CXImr1qohMsUQUXr8b5WoJ66urWLlxR+uF4088ioOPPgxvPCIEh0WaK54+RRHD5Co2FpxWbLRFe3OuaoYQIwuMLcnjoSbI/fUz+N6ffBennnkSn/7KLyE4koLL7VXOertax24hi5uvvY5UvopjszO4ll3B1/7sBdxc3cKnnnoCz5x6GO9cuoo3b9zC07/0Wfzil38VqXQcFp23epREuVAtNXHt9XcRaLhxcGxOhKWWo4Pr92/A2evjyOIhNSJUAvC5ykVM8qKuijkbHmrEb92+jVt3bqPWbGjaY9HczK4jm103wUgej/y5WczpA89De3t3ExffvYC11U30On0sHJjC8YeOYCSV0tdkt7aR2yuoQBPloEadhW96ehpTk1NauTCq1y4UthxR8DL3uCEWbee+UyKlnSyE/P8son5vCN0mFRcNXbecovnvtrEUixBDjPjzG9Sj04mtQ6OYFvx+Nh9T8PtcSmHc2i2gVG3Kpna7UNG0G4lF1DQQap6aGEM8EdVumucGm53djU1ZIHPvba+yaNAiBEMpdrsqzrx+RSKLRHQvcGduXNd4zxvEip9cMRkCHbk1ffScbnQY2kzjG5k79dTwkPSn4l8uo6KzjUgIY2oghIJbOvnW96FrTeZbTFdzuRAImgYmk8nIrpiySzajvH7ZaP2IwczQSU7rQznzUZduVksGhTA+73YjY/vwm/uczHm/pHIelwOJeBjeoIW+1VVBj06NwJsMqaHJLudQynUxu3QS6dlFgM2x3BY/SBz3D7j1q0qRFrcdOPstvPhHf4g//Ne/ic179/Dsxz+Fj3/0E4gEg7p5GODAA543TqNa0xeyMDJ4hN3ta2dfx/mLb2HgGoiYtruTw+52HukU3eWayBfKqLUG6koJu7EQsetlQxAMBbU3JyScSERx6PAClh8sa+Krt3tYLTSw3RmAvNSgBWTCTHWbwNTBRU3oUzMHtDcPR8LaGZPxSm9yMmNdThYzs7+2ySTcvZkKa9yeSDpTFKeym/krZWr2Hv2v6Px+YkEnCcZ01yy0hnlr9ufSq/NXdtqCMA2ZjZ8s7nRmK+Tz2t5Th85iHqB/c72Bwk5O0jWR49pN1EpF6c4T0bh8AmSY4THRjuBh3e7sy2BoiMHQCMK4PBCIxMxMz6gR4kG0tbONazdvKDRkYX4BqURSB77tDLe1vSWy3IPlB2LRM4udhDceTmTpsxBQD8zHnkgm4Q+HNZlRPkS5ViIZl1Zc6VnFIm5fvYqt7Baml+awdOIhxCfoXEUGrnHXY9AM/0xWNF9q7vsVQCPyEhm5TrQaLeOHz58F2pxWkA6HsHX7Dt753su4cfUmPvZLv4CPffFzsKJh6bc9TCAbuOSyduv1VzFYeYDxaBhnL1/B737nVeyUavjS5z6JcMiHH545i4Hfjy/9vb+Lk098mDVcB6Rr0BOhqrJbQe7WOsItCyOBhFwKW44eNgu7yG6sySVufGxM77OgdhqmKGu7p2LX6rTQ6bVx/p3zeOvtt7C1swu3lzvogJqtne0t7WYJ8CwszOHUqUcwMTmuAsEiev/efdzXHj2PZCKGmZlpJJnyxXt3GLZByJ1TPD/soBdZvNKOudFUkdonaskJjnA2JWFcpVQNI9vlUCSvYkx1LgBuhiYRyeoPZCLDwk0YWBp3OtKhj+Z+3DDta41THJsaJYQ1iT50sbNLt8I8skQUuEbq9jQRV0jypDXqwMDezPzmYyKbv09rZ3AN6BJ8zyaO6xqeIzyrhORQ+Cg3Nypn6MBoMtH5uqnhpIxM96fxbGc6I+8hTrV+nw9ef0gwPf8vbyjJx6jYGbLm+Vg3t7ZQLJaMgRYtprt9PX4OEz6nQyz9lNzyqK4xyXl03qSZjm3NTHKn9vay2mWkqtHZ09qX14l6BMW+cj1iTKxMmp0ZTuw4WV1bw4hbOdJZxoXPQ6mujzyTHnqONhxuByIMbhmPo+dzI7ddxO3LdzE5uoADD52CIxJDa0gepGrigwK6f6AndNU04e4doN/Ct//9b+EPf/M3Udnexpe+8Mt4/EMfgZ8wHJORLEvmDbxR2cWzQAkS1RLegVfPvIYzF8+h5+xLc0o3ud3NXcSTUVRbbRSLhOW4N/QiGg4qjYrGBrW62cWnR5IqZOFIAMePHxEJZntnG/VmB2vFFrbaTtT7gN/Zx1jcjUOczo8cRWZqFunRMZmnUK5hS7L8gcAwUpIMchOzyEOEn6aY0tGMMYTcd/WUG23IMZzUWfB5CNifP5n49uMndHJ9evtyHrPXMkXdhtYJqdPC0wSKGOsa7s55OHM/SskS09ZoJFMrlbC7uY3qXhG9VluGICmab0QiCPn9mvQ5pZO13qwz0IaGFg01LSx+PDzku+2nLIjSFz/CgTD8voB2rCtrqzKWIRTM+FRaVconfLin02rAAZHgqGfnAdkdmIOeBxUdsPgzC/Zjb7YwPj2FWDKugrS+tq5DnqQ9uc3Va7hy8V0ZqngCPsQzCcwfWsKBQ4twB/yG9BYOIBRl/CQPcUsmH5zeedjKP18aBBfcjFH1+9H0OOSFkPZ6sH3pCs59/1Xs7BXwiS99Hqee/RgcaibZtrngGliolxq4+urLCJQ2MRLw4bsvnsZ/ePEclg4v4sMnFlFoNXH22nUcWFzEF//WVzA6NSnSIFUBvKY69TYqmwU0s3sItVxIBuLwMGRm0Efb0cfla5cQCYewtLig/2/Hf2od0WoZIiZlUWjj7Pk3cfrMG9jZzaPTo/kK87qNLwGvGV5n6ZEElpYWkEjGjG9BsYKV5VVsb+9KLz49PaXp3bCgiXb3TAypQomcyGRGFX1L8pfxWbfUlGj6VHgSyVcu8RXEdqcFa72ulQBRL+6GGd7DRoHSy1ggjJDPL1IX389KuTJceZjwEJeXEtW+Vm5aIw1d43ivb25tYzNXRo0IkmOAVDSE8bERcS94ba6uERHa0GtEtzwWTb4WfOzMliAC57R6cFpG905Eg/rznZ1tHWyE2y3LD78/pN/bvBkR1Ho0ymmjxx25h4NJb+jcSLMlSraI2vEnOyXRtQulkY0ZiJvNa6laQ65URb3VlsqC+eaEwXn+xLk6YvKhz6upW94QbrcaXzYnZNn7ZFpjJHx8jPb35vnA6ZscG7YQ9odNpuV7araBZlq3/16mOEMEkk2jm8mKzHYIBRGPheF0DGBpyAH8kRA802m0gtTUt3H9nSvwd304ePxx+DJTaNASm8/3/YZafz1k+6f2f33wC7qol104OnX88f/5NXzza/8W/WoVv/bLX8Kpk49K88yumPu3bDarLtjWqOridhC2cuO1t97EG2+fketTaiSBdr2G3NY2RsYyqLU62NzModU0xjKc2oMBS7u2QqkJr9+P0UwKhUIZbo8DjzxyFNs7Wezu7qDR7mG92EK26UCtN4Df1cdk0oPFpRlMLR7GxPwiMuMm6Y3FXESucHgIn1HqY24wez+4bwtJ+Z3LEFWoRTXWh0PG6/50bjM8f1xB/6t26JzQbSGVucZtso79K28sTlrKPac+lkV56M9MZ6kWM5y5S29wEi/LOrWaL0my1id8S1iPN3W7g2q5oik2TOiOUxB3d06Te81Onoe6za7eZ7wXKVujlMglZIUe7nzEOU5P7ZZWLoTc+T0I0StTnYYz24Ryc6g1awiGOR2ZYBDZ9tJ6s2cgfb7GDIoguS6b3dBahXt2vt7cgdI2lVB8ZnwMDo8L5UYNidERZBj84/PCF+WETpmcV4gQH4dsOGnoIVMRyvj88Dg86FludAJuwOoj3O9il1D5Cy+j53LjM1/+FRx45Ch6HiM7tPoOTZfFXAnvvvpDZFBD0mPhW3/yQ9zOFvHwyaMI+h3YrNZwZ3MbTz79ND75mU/DYVmaUokA8bEMGj3klzfR2S0jZQUR9YSF9PTdLoXHXLp8UXa0Dx09qteAsDsPWvIflL/tC+j9Z3b6q2+8hJdeeRHr2R00mrQTNq5fJEux4QuFA4jFI5ifP4BUKiFuRq1cw1Z2Rw50hMN57dMrnsWDjTLvBx7yBnI3CAHhaP4774VwKCoiqJqLYUY5/4/RqrsQoMUsJ3W/D7WGmXzpiEbNNT0H7t25iwfLK9jNl1HjTo3uhFyDOJzwuR0YTUXlWMbvba9i+Csf7/b2Dly+IFKZMTWcNDJhA1qqttDu9BD0WViYn9WKgUoNTsMs1hvrG1jfyqFcaxmFjkVSqymwhWJZyJvxmuf6yBLzXQWSzfXQc50yvVaLbZRDoURS3DFBscsCOrwnKYPs9NQoKzSlR/MYI22VPJXrMq7OuEu3HAj4vEIyE8kEpqYm5Q5IwyMOFDakz7WfzaExenQiVWU1x/w/JIKyWZS3g5sNrAf+ocslr3vbYIYNLlERO4XOZuHb77GsqHmuSA5ABKWnXHk+g4nRjLTtZL0HDoxikApqtXX/xh2sX32AhaUTmH74MfQicTUb77lw/NTW6b/2A/vAF3TZjhIGbpTxB7/5L/HHX/86/IM+fvWXv4iHDh2FczBAPBJWd82bkEXT3q/xonEPaC5j4fXzZ/Dq2dfluDU5OY5+p4XsWhaJdAKd/gB7eyTtONDq9MVqj8d5g5ZRLPOA8yKTSaNQKAGOLk6ePC79MgsAC3q23MFm04UGJSKOHqYzPiwdnMXkwiGMHVjA6MSEDikeZjZpigWcNwQpzex+tS8T2mDIPWxCWLA4hXt99HR+T7b2lyfz//SCbk8FBg35y2x4x4Cyk2HoC9mx3Nt1DUSuHV2hiC6LeqOpnXCrWke71hAxsc341XZTByGnCKoQuAqhexV17MqvpnkHDS+GFpmEGwVlBwKGPOMNIugPilvA3W2xXEKj1ZJBDydpxrWKfNftCaoknMkDmYWdkGl2c13GIEx9ov6WUxoPfPvgoUadTRN3hvw7Mt45PbEw8HCm1pf+1nEWKAdQrlWxtbcrch715rRp9UeoozUFlKRK7hn5HnLV43G74LN8kqIxHasfcCMU9cPXqGPr4mU8/+3nkZ6Zxue+8iWkZifRZRZ4rwdnt69mtFwo4fIbP8SEu4O4y4Xv/eAMBsGkinG7U8XVlSx6Hh+++utfxclHT8kIhteNybx3o5Ovo7iyDW+H6osIfFrZuOH0+9BzOXDpyrtSOSwdOqgCSy6HLfEzjTH1xh7kCzt4+dUf4J1L76DCAKOeA4VCFTt7JSE0nKoi4QAOHl7UhM5GlUW6lC9hdzune9KWg5kGzjCr+Rg5+UWjxmxERZqWsNI68/8YDTM/BNEThh5mL/Cq5+KJawk+byImNJWh4dDbFy5p112rls3UGU8aHovY2W7sFYrYym6AUgLK2XS9USnT7WglZse7RqLMQycp1hKnhVp4WkVTYlavVeD18hHw78pqdHnfUtbl84fQH7ApYkBJV8x9PnbyfDh4kGDI1VK730az25EUT3vwLjks2qXqOmxTVsaplpJYpwNhBtv4vVrtEJkyLb3R3hOVMH75XuM7HwwiluDranzxSbajAsMOsJGfPR0dG819xMN4zZv7Q250Na47zDVBToJy1ocIABsB3stE8OwzQujC0Kf+/UZZQijIorcd5oa+ByzoRDeIZLldDoyPjmB2Zgp+r1vHnHsiDddYDH0LyGe38fYPz8BvRXDiY88iPDMnCZtzaI/z166aP8X/8W9AQR/AwYi+ahHf+F//JznFjYRC+MIvfB5zB+ZFOGFBZzfOCc84EEGkHrI1nXQmczpx5sI5nL5wDqvZVe1JeQhsbewgkY6KdU0fakKINJchAS6TiaHRrGM3V9EFTOOIUqmiTvnRx05oQt+UY1YXW9UetpouQe5hXx8zmQBmZicxuXgY6YlpjE9P7xttENritM4LnHKSvhKijNGC7bIkm1NaqHba8Pp4sFH2YY4vsZZtqN1sE37Cx189ob+/kNsFXZlsgt8Noc52k+PNp5/PvV6nrQO7sLWNCv23CyUllRV2cyLAkWzF6FeGZtCvmpMfc9LZlnAnys9ELIbpyQn4fUanbdYNxtaSH4TTBt0B8ntFMdoHTM9LJ5EeHZWkiQd1pVjS5M+Dxn5dWdgZ7ckmjwxwas05MXQHfTUDhGZpgcmiR3ljbmd7mMzl1XW0s7OrZm5qchJHjrDQBRWxS3IYYVAyvcvVspqK+HgG0XRcECbtK4NM6SKxkeQgF6clB8hr9Lv8GND1y88YUB/aTMm6eQfffv4FHHj4KL7wlS8hmIzDMbwWaKVLw5dqpYzbb7+JMTQRhxPXb60jWx9gp2Zsda+tZHHiiQ/jy1/5IjIjGU1SfA0VhQknKis7aG2VkPCFkKAeukVDFjc8gSAd0HHj1nVYXpdgbt4nbGT4PnAHzYbN4/bKme/Su2/jldd+gBu3b6BcbYDvZK/L/1/R5M36Ewx4MDc/jYmJMU39lDTmdwuolOpaZZAwR/TDzuzmvUqyJ4sQ1yfyYBjme+/LmpyO/TAgNsV2zLCgd8bukpDZ6Wg6vn7zJu4+WMFKdkthL+GgHwtzB+QeyL2wAk/8pvli00SEiSxwNpz8fiZL3eR5a8fOtYmb16ZH/ArKEPk8WZQYGsQCTtkeqWaEn431qnFCIyE3oGhfQvvGCIcfXBuUy6VhgEoFpUYR5VpJKx+uAyq8T2w43XLBz6Aa8nrYKAZDCPrICPfoBOBkLnIcI6blHWH03fx6E1BTl0010QGeE4pI1V7boymbqIKUMjZnhk5ttNsd2rjKB2NgCHc8E7g/t4u9CHQet9AGxTTLkOY9tM9OtLPz63k226ifHW4lZQNtZkXE7YlNz3UnzWrIzKcvfuzwgvboAzf1/xVcfu0cKjtVHH70Ixg5eARWMDrkFJlj0L5ufopr9k98aB/4gm5Wc13UdrP4+v/yG/jBt/4IixMT+IVnfwGT41NyhaNZBRmlnIq0q+n1jPMYp2DuIjmhnzutKf3B+gOMjqYl1djayMLyWnB6PNjd5V6XsJc4SRgdTagQbO+WNSVQe043LDh6OHnyqPKkeWBxh75RamOzZaHeGyBgdTE3HsIcnbqWjiA5Po2p2dn9pCVOb3xsttMSTS7cHrMX5M8xHscukYBIlqGxhiHBDamp+8Xcdn+T886PuUj+egX9/V/8/imdECDREXL2bMIcD3kyhjkFcsqmZlnub5zG9vJoVmoyl6GXeym/h2KJBjG0lmR5AZqc4Jvcy/ekVedOj2RVTWvD524z7PlnwtU+j0/6a0atckrmhM3Xh7A6J3+SemzSDR+nHU/JhqhSLKDZqKNQLil5jhIfJqkRwtPutlITkY80AW53uMPj4UxY+MSJ45iZmVLoDv3laRyyub2N3b2cri05qIV9mJyfUSFPpFNIZNKwfF49RvoOcBoatLrwOXxwuL3ouPla9lC6exerb1/Ay+ffFTv9uS88J+93efxzOmIanmUJzr73zhlkunVkPH7cW8njhxdu4Trz3IsFWNEgfukrv4yPfexp7e3FGKb7m2Wh22yjcHMN/joQC4TgdnnhoO+45YGH7PFeD/dX7iEQDmBsbHSf8MgkOxYjMqTdLpNMd+at13H6zKvYze9KyESJ59ZWAbmdvGBSksnIrj985CDGx0cVZVrk67W+hUqpNiySxoedzYaJT6UHuhfRaELF1J4q+V7yUxBv0GireV3yujCxpSZ4R0Xd4cLtW3dw/uK7uL28LNidaMz0DBuLccRCYRVAkmU5meuaGjqZ8T7zkiFvFNtCY1i87GLE952kM0rV7LAkA2cTuTdRoQwmof0qC6sKaZ2ObSZ5jYiQ0+WHy2WgaL6OLPYspELoLPrDM8DUOLNxiufP5vqQQT4kfpITwO/D+8VyOCW91lTcMV9D5rp85hks1ensIx8s6EaNUkG9TtKgscolIsJGhYoMEnTJoic/R4+HK8qh0kSFWF7yJiRGTn0kGalqvmfewwhdcmpsO2oiMTb6Za+47Mmcj9F+//RYiNKQO8T32uuBz2OJfMyEPb+XBd0H3/QYXGNxDLwONCplXD/9Dmo7VYQSo5h55BRSUwvA/vn484L+U9/IEHJnF1jeXMO//uf/HV75sz/BEw8fx1Mffgrp5AgYvkGmO40txGwdup1JOsSpj9aFlgdnL57Hy2dew+37dzE5NY50IorV5QeydvQFw9jdLaJSZr6yC81OF5EIAyIslCuMa+wgEg3rpmAnSZZ7vV6WbpkQ/WqhiWzDiQatEh1dzE+EsXRoFtOLR5CZOYCpmVndRLyZWdD5GMXSpXbVS9i9v78TZPPBG4AfnCBJmoGDWyLb7pUTsu0MJzsNSUv+4x//6QVdBVwdN93kTAY0DxC7A+YNzsmdpji1ckWEuGqxbAJaaBNJmJHGIrld1OsVTeaE2NlEkRBHsJDvXVA7OLMP5aFim2/YUxI9+6lfZnPRoktdsy62LuFVNnAk3vncdC0L6rAwWv7wvpudhwYvtYoyvZnMtkf/+UYNtXYL5TLXAy1pcSfGRnHq1ElMToxjfW1N33t6Zkqvb48NZZXpbwXsMpt9N6cDkY95q5xHYmIE4zOTiCYTSE+MKWVNj5AQaSSk/HSrZ6Hv4N7ahU6risbqKi5+/1Uslwp49u98Eac+dEoNnFm9GMY8E/n4nLauX8FYr4m0y4dLV1fxhz84jUvrK+j7HTj50cfw3Oefw9LiolLM2CTxwCcaUtjOoXZrA2lnSIY+ZEO7PQEEw1Gxx3ngbu5mEUlElDVAq1AWgXgqhVAkIp28y2EpUe2lV17Am2delQEPQ0rcnqCCTxhsxPuCxNRoLIzR0ZRMbRyOPuoMcuEqq8OCb4x1uDPnpx0lmkpSa55UAeRz5dRsIFtyXyjtpGLArDNYKOxJT5K47W28dfY8rly9jq3dHCanpnDoCFUl0xibGNfP8LAg0bZZRbEvspf24VxhCREwKIrtA2HfRyJyqS+lxwD9zevKYOdj4Id5HMbxz4a8SdRjwVSKWyCof6dkkc0d73kWa/I2yEDndMoC6vUwItmje50NGf+eu2d5QziARreDWpOGS015MnCA4X0psF2yyx7aPdPo2MXSbsqNtz0Qoh9+KLjvJa9MCD5WN5tHDwY9w9VRM6F1hiniCmfqUSHGx2XtJ9AZci7JsVQ/MFDnvYZ8f4fuNpHONu+Bv9oudrb1q/4vUT9ZwRp5K8mHTNgLMbOBHJVMCoH5cTgjHlSLedx46wJc1T5qjT5Glw5j7sTjsALRH8my+Kkvaj/hAX7gJ3ROHNyvbN+7hX/zL/573Dp3Fp/6yJOYm55DPBxHMhZTFOLKgwfan9tyG9NxWvDTJhDAlTs38NIbr+DanRsYnxhFJpXA+vIKSrUygpEodnbKKBaqYnyyYHg8NP9wcdBEtdbRDWESnDqYm5tGs0kGfFX/vpxrINtwoKG87B7mxoM4eHgWC0dPYGTqgJzReMPy8RFy5weLu8lyJrmINxAhMSMJMVA79cw+gGYyDk7owyKuYm7/nqMzYyH//y3o+2xbHircjwm2o57bpL/xw0ZCWOw4AZO9zheD2eqtWl0QPG0by4U8inu7qNNpqlZXMY+GwtK7cop08fCSvMfIpVjQOV0ogpHQoOVT8SFMLuOTTktTMlnN3HOOJFOymSXMrv0ep/eGkS5xOm5Xq1I03LxzG/dXV5HjwcewCxGQ+hgJBvHI4UN45qNP48iRIzrUzp8/r+dI4hALWKVShsdlCVre2trGxtq61iX8eWv5LdR6bYWypMdHEYxHEE4l5HVANIHJY0G3H2FPCP5AGG30UczvYLC9jbPf/iEwGsUzX/0CpmdmNH0RJmBRcDEchM+l3kLh3h2MtupI9i2cffsOfvv513BhYwOj8xn8nf/8qzjxoYdldMOv1/eg816tjr3sFoL5DmYjYypulXIN5UpdkrNIKCIuRKleRixNSWVEBZ2rkUg8rl00ORD0Ab916yZeePF5XL52QYxwNib1BuV3LDYdoTjpWBiTU2MyVyFxjNc1X8tSvoxGjbtlhqWYPHE7nIN78xRDN0IxNWRmajdNDX8vf/AAbT4Haip4XfA65Pt76fIVXL58FatrG2LAJxNJTExOYHxqUlJCFUi/H/1KA52Kufb4eAj5JxK8B00ymGSNXHMMw4lsQq2MapRq6BSaoeaAkLXPp8ZWSWN9srF5zXJHbpQhPCO0OnN70O110OzU4LQ4RdOatTPMSeC9bvgyiuWl2QsZ38P9tymE/NEOtBwD1DstTexEoxh4VCJvpU3/9ZaKPm14OTDY/gd206GEOyehbJrqdPQ6sUjbWnDDUWDcMVEb05iwkbW15GbrxuJNVQH/3QT3sPjzV6JufQeJdx1N6fzg+2ajBfbqTGfHsHqmxgAAIABJREFU8OCwf29Y/x00WrwjjKpn0O8oqpje8IosDvjgjEfhnkzBFfOhWNzF1TffwqDYQrPWw8jCQSx9+Bn4YyM/L+g/K12MoKxuG/cvvYOv/8+/gY2b1/H5T34SMxkSosLSF3OLdfPmTYyk0rpJWMjZhStS0GVyx+89uC/p2rXb1zVJpFMJ5HZ3RLLyBoKoVnlYFxXwwpuShxINRtiNliotBHmwGMNoTE+No9WmUYWZ0B8Um9ho9tGmT7RjgPF4AA8dW8Tiw8cxNTuPZDylwymepFWp0aIT2lJ37+wJbpJHu/bj3KUTGiRMR8kQM4A5xbMjt1nt73m323tu+7HZ8jLzq2YMdb7vLdtNPKwd7kIrTNFqhjecNKyttmA/TYuMtWYgDA+34c6eBLR6raoJjB16nYctJT+NpkJaWNBJgCO03qGOuTZkwreaPBEUtcpiQShfWeoDEu0onzMSOr53kVBYkwi/LwNWuMMmJM7JMTkyAqfLkk8AC1AoEFAR3NzIKpQjHotL0sSJ5W52Ddfv3ZIWt1Jtok7SEZn2Xg8WD0zhY48/hsdPPoLx8XGR6ETaabVlMWukg5ayv9MMkUmmsL21iytXrurw5bW2m99GsVZC1+NEZm4ayclxhOKU/RgI2T3oIxWMYCSe1p/5/bvNBrqFEl753kvoJPz42Jc/K9Y8X3dO5ZyI+Hw8lgf1egO7t6+bgg43Xj1zDV9//jVczG7h4SeO4h/9l78uAiYREU07jM6EE41cCcjXMDYIIWaR4d+UAUo2uymJ1szMrGR8jTYZ8R41wnbBpAsf5UREWIp7OVy4eAEvvPgCVjdWRQxrtOiu10GzTUkWJz0nDkxP4ehDhwS9N+pUJhSGQStM3KsiEU9gdmZGkijG4RJ2lkwzFIMvGNFjltbZ45XrY9AfUNtaqhfRaNcRCUekWjj31jlcu34T91c31EgeWVjA0sKiEAaS3oKRiMho3MuSDOZ3cUJvqwDK2pSFkKEqhbwaGBV1yyVCXCRqmPWclKnBJuLHxppFjo2i/OPlmW4MaDhNMxqUDSeLtY2sabfMLIiOKejdfscUv+Gu2+ybDbeHwUxGUcBJ16HXhV+Xp6lSsaDzidwVrgyIPPHeIHGR8jgS49hscE1jowa2XwTvJ167LmcflpLfTFwzf6axlzYOdZabRjAmY5wQuwl+MiYxanI6JibWPh94NhKpoAKEUrIO0TsS/oYNOR8jv5Znr77mfZGqCicaEm/5uosYqUQ6l14DPTYfUQPDD5CNcjyM6IFRhKdTaHXquHXuIooPdlDMVZE5sIRjH38OkTEiaWbS+PkO/ae8svMAGXRauHfpbfy73/gfkb1+DV/8zHNYnJ5D0BdCIBoR5MR86fHRMQ2rzE8m4YodLA9+wlLLK8s4fe407j24B2/Ag1g8ilK5qDQp3pjMcd7LlREnNCmLyIKJarSAarUh4hqvT/4dJTkkaZHg0h04sFqqYbXeBucSP2VQ0RAOHV3E3LGDmJ2dQzqeFkmGtq+ElxjSQkiRUaCDAU1jHAgGQyro9N4mEc5y0niF0g5CV+8v4Lps3/eu2b9ns2Emde40jfacMBaZ8tx92Tt4TiND+H7A3aTdKLCuEl5sGcjTMvtGIYyOoef68Lvb+0wiCY1aBaXh4cipkFAvJ2b+nuhKj0lPtKMkox0DdOp1lPN7KBcKaDB6lU55Q4MITuySzZAQKEZ8D0EStORBbZqedm+AOolQvf5wKvHokObBQevVaqmsw5Z/t7q2jqvrD/Agl9MkYJEfwck7M4KnTp3CU48/jtlpWgc3dUDyAOf+mISnleVl+RrwYN/a3tYBNZIeFWx97dpNRCMxoTYP7t5Eq9tAvl3DIOTDOJOi0oa8RUtRcL3QbiOTTGkqFo+gUkPA48X1a7dR9wMfeu6jmvAdHi8JAnAMuErwIOQLqHHcunkFI80qon0XXnvrGr7xvTdwdXsHT3zyUfz9f/hrWJqbkdVui7Cuy6HXhmS4ULmLxeg43F0nSuWKPPBX19eQHhvD4qFD8BDB6NBxjYYeTq0pWNjlRS8ZVxfr66t4/Y3XcO78eWzt7irzgPKvZqtvoobJgbAcSCXjmJmegN9jodWsi13OabLa7MhCORGLIxaNCekIDHe4nG49oTA8gTAspynmyVhcDRoLG4uXO+BWw3T58mW8ffEy7hNVK5YRCvtx9PASHlpYxERmDD7G7HJitrwEKMzvWRn6bBw7ar4klRrqohnbSze1fT330O1Pu2/usJsNFSlq2ql84N+z4eDkz8mXQ4K8LiyfhgbB0ILuTeY7i5Rx3PMY+VUguI88yPJZoShcZfFa7ph0NJreMOlxWATJSuc5wNeDhdKOX+X7xILPhtYeBFQU+Rx43XGVMCStDdjMD8lybDSIkPC1EIlOEdFd4yI35ADYsPt797hRs3AdxNeP9wOfl617pyxOSNTw9eURYa9P+D2lHKEplQiFJkzFOCgSgJA9ne5tZSG4jAGPcaULyh3S6XPBmfQjMpvR5vHehSvI391Eea+O9MwCDj79CYQy4z8v6D/ldXz/4cn+tNfG3csX8LV//t/iwcUL+OVPfVoFPRyMIppMKrnsrgr6qLLQ/V4f0smkYCrCxITQV9ZX8Nb5s1heWxZsGI2HDbFqZ0cdOiehYrGOVHJEF/z2ds4cAE7jn2ygIgYTRJBKJQXfSULTA9ZLFdyv1FBq95T1PBIJ4vCxJSwcP4iJiSmMJEaQTo8gQzeuQU9TZigS1j6v1yOhpqvMZAPhkbRjirvKz9Cz/cey2TW1CwQfkuPsYm5+dQwIhfH3w+lexdwkte17QA4hL3ky8194IMk17r1hnmsPHnSb2awmBxq/GMZxcwjNto0ett0Rg53TOm/iTotkHpqkDNCjfr1aRb1UVDFv0kO9TaLhQDaqPFx5cJAUwwOe/tpkoLdbTRPUkRlDPDkCy+tDvdmSTwAbIkrDSGYiPEi7XsZ1rq9lUWZqG0lKNCYaAMlQAKeOH8UzH3kKjzx0FEGfDxvZFTGyifTwMNnZ3dWhTAh6eXlZbHaa2tCshgShWDQhGJwNGs1qrl8+j0otj77fjVyrimAqroAVTi9sambHxzBCrfVgIBtTPi+a8FBydPr0eazmdvDML34Kh08cx4D7U4vqDDcCbh+iwTBqjSrWr13EeLeJhMONV85cwW9/703czO/hI596DL/yq5/BwblZeJ2WCnrDSfO9HmoruxhpW5iLjcPTd8nyk173bNgOLC0hEA4NVz0Og74Aus5l+sHrXuEsbiyv3Md3v/sdXLj4LkrlKhq09qWHeocrCwc8XguxGO1AY4gEWeyY7V2XMkXw7MABt98vBj6bbOav87Vg88WpOKDgGrKtecAT7qVTG416vNjcyuLytWu4tbKKzewmysWimg9Gr1J6Ojk+jiidyXRvMutb2wahZnQgI7xcqeyKs2CImSwYoX0DFencAyENAIb0aaZme/VDVjuVDflCQWQ3GVY5jcSS34uPMxFNwjuMP7V31woW4jTN65hTqEXpXWefrMnXmSsist25xonQsIbJbcmkKbiajo18kfcUoXZJGYdwuK0E0cDhMtI++3HZB6f9XFjQaVGtpDeS9IaPX2iCMumpxjChQfw323rZtmHm682pmk0yz2L7g/eIIHPyHob7exuhsNECnhe83vhziQioGWDyG+F6rmBoHhUywTHGuMbIPvn6G86EQ0Zg/rEofGMx9Jxd7C1vYP3yPVy5eAMHjp3E45/7FYRGxn5e0H9mCjphrn4bN86fxtf+xf+A7LWr+OKnn8N4alQ3U2ZyAq1eF9evXdMNTl9iv9eLdCKhEAMeDLwMN3c2cfrsady4cwONVgOpDINb2lhdXzd+290eCoUmLJdH9pTVal1duEW5RIO2k4YBTzgwnU7oYpNWvNVFtlLF/UoVuXobHocD6VAAc0uzmD58AJNTM5idnFUxJ9ROJjP94gkP0pe8129pauP34qHk9TKsgLtzllBZSLwPIv+PvWu2vEy9sSQ0gtiHlq80tuB3+rEFXVV7aPM6lJ3sw1aaZjqC1+00KLMSIATp0RTCPSzDWVjEa5UaKnSB476y0dSkW6+1BD+SBV8p5FHa26N2B5FgQAWV5ClCn9wL5nM5HRy0TnUOHNoLj6RJoCKB0EThtto9FCvG+Yp72WarbEwzgiFkt3Zx6+4Kcns0BKooqMIa9BHxeTA/M4XHTz2Kxx99FNPjEyjlC/JqD0UCGJswXvC53V0dJmPj45qGbt+6hTvL9/Re3F9eViGfmprFxPiUbE8pKbt75yLWNu4iEI+g6ehht1IS5K69pscrghgTsYgYkJhFmJTrhBPHH8b66gZeeuV1JDMZnHziQ4iNjiIQjSPgD8FreeFxudHUhH4Z0+gi5fLgpdMs6Kdxt1jAhz9+Ep/9wsexNH8AAcuLNlcXHo+xO94qYbTrwWggDq+TUH8XD1YeSII2NjkpqaZUDJywh975NnPcnhBZjO4t38Wff/c7ePudi9grMMCI2dp9tBVvalYmAcbgUotPtYaDLmb0HTBmJ12iLz4vEvE4UomEvO7JOieEzml8KplGzBc0U6XbktfA1ZvXceXmPaxs5aReYVZDPBbFwYNL8guguxlZ8ZzgLRYiapi5IiB602ihNzDeDYKBnV20mswFb2iy5Ied6sfCQuY4USW7GNtOdLwHuBZjv0y+Bj9skxSzPzYkTr8nMISlOdVTommSC9Xsd7tC/5Q/MJSliog3bCxY9JlqxmuEKBSnVLooKt1OCXIOxOkwGTESTVtf/v6sBaawsbGyi7HIakMeCleCht1uIHdbFsrHItidPBOPDwOx2OlYaX7V6zKc4lm0qW/n33ElIySBv1ISyvjXRmP/teDX8+fweXHFKESBTH42In6f2dMPv5cNuUuZxEF9mESoxsKWLzIJLx5CYjYDJP1ocziptnDr3BW88uKbOPHUM/joF74Mfyz184L+s1LQZSnZ7+LMC3+O3/9X/xvq2Q185smnkYokVNCToxn0HMCtGzcwMz2tCZ1xgDw8GMXolxmCH/liHqffehPvXrmEUrWEkdGkDnHaNzKRixPe3h6TnvoYH8uI6EJtKCFnSnB44/D/Mw+YshijmyZRo4K1fAFZ2qE2u/r5cZ8XBxamcODoIg7ML2AsM465uXk4SfahP7Ju4jBCkRDanYb2vibvmKQbEoPIiiU0NVD3zML54z5+1AvGTOUk7hEmJ5TPw9UUdD4PTjK0R31vQtfemv+HRd2e9WWgPwB91QkJerxk7lJzaqYcGkloAm2yaHPHXZYcjUWLu082VLSk5C66WmvIJja7uor8zjaqxSLA/TwPSkl8KoJgE1GSGxlj6ZPvO+F3vo/9QUfTEQ8SFnIe1iR1EVYmnOkLWtjcWsfK6ga2d4rYKdADnj2EeTYz8RgeWVrA0088gePHjmkrsXL/PvrdLsYmJhEMM9ObxictxdqKsBUMaoK6d/cOsjtbOtDu3rsny93x8SlMT80iGKRUche7uWWsrN6Uptvye/FgYxN75QqC0QDGp8YRG03BE+S+kjtYE0LDD5KH6NQ1qHXx5mtvwhMOYvH4MYSTaYQjcU2u5ILw2svfu4kxTuiw8NKZy/i9F8/iXqmMk08dx2e/8AkcnJ9TQS/XG4DPC7fTA3+lq4IecwdF3NrdobtbA9FEXNceyRE8rFnQeX3ZRUJs5OGEyJS7s+fP4Xs/eAEPVlY1/TqZDKbcbLMGCvrdCHIHz/CiSgm5XFFyRlqCcpUcH0tgen5OxjGcMun3z0hcvcd0eSTq4fVjdHwMe6Uirt26iftrKyjQdpmJfS6PVhV8X5g/buvYWYxE9KpV0esY9z84LTRaJFp1VKj4evc69IjPIZ/fU8GyVRT28/WSlT6ccO09Oa9rFjDteEncdFuGcT0MHjEWsW1jWBOOy+7Xtkq2iz2/Vq8lr2l6vNPbPxTaJ/vx/OA1TRVIpVzSgEB+gTEEMhOq8tTJfHeZYCg7L54/SxK/UAihEHXYrv3wJDZltuyT35PkzViMFq/hfUmbPY3z/SfSwiaI6AO/jr/aUDl3+ZQBUjpH3gEfL8cHXj9ymGPD3zFTvxCWYUG3UQ6eFVR6iIXfsgNlTCQ1fw7fA7fXLU4LQ3P4mpKnQrkhLYCJhrp9LvSDLrhGgoAHcHWAS6+9jYvnr+Ajn/kcTnz0WTg9oZ8X9J+lgk5S3A//9Fv4k2/8O/iaTXz8sQ8h6gshGUshMZqR09K7Fy/iAHOqAyFJpGgtShJNUHGkfpQqJZx755w+c4VdpDJJTXgbm1kzafb6yOXoNNZR4Aedm3jjkmXLelqvE7oeIBwOIB6PqQMnk7XVaGOn1sBaq4GdWhNWFwi5XTiwNIPDp45iZn4BI6kM5ucXBGFSr8wpiZAuE6tKpT1YQ59k7o08NJGhvEnyFJ5RLOi25vwvv2t2iIoNuf/ohM5ul8YZ/DqzL/+LBZ3TPONZ9T8I8/X7xmtdEw0hMK908jwcSObhzcibj+Em/Nl+7vu52242UechXKkI6uR7QI4B991VTe5FVAsFtDjt062NYTQ+j/GW5pQ0jEkliY5MeO5fCU23Og2Fq/BQ5Ura8jCQgsYtfmS3NpEr5DBwDlDIF7GxuYdaw0j+EuEgjh06iKdOHMexuTmMjYyIzMPdI5ESxtk2ag2UinmEmK0+YkJX2A3sbhmYnx+3lu9Ku7784AEi4ZgKOnXJhMVlA1rOYmv7gQiCdAujk9xeqQpv2I+x2UlExkZghRgEQmTGL6iRhzY7KB7UC8kxXDr7Du5n1zB/7KimdMvrl6GL26InvAfNrVVM9lqI9Bx49a1r+P2Xz+FmPo9DJxfw3C9+HEsH5uAZMHSjB4fXi7A/hGTPg0zLjSCnc7GJW3oNTSa2RwetssM7bNjM+sSsW9iwGU31gwcP8OcvfB9vnDkrv3lqEQZOl+IR2OTwcGcmt5/e4Bb3tpRfujWBWw7eHy74o370uAZotfX3qXhC5FVFWQ8GGIunMTGSkW/6jds3sZbdwF6xKp8Af9CLRGwEqdSopnFyW+iuVi5XdL8y3pQOdezSeK3GEklEee+SyCWdNtc89BhoCVUyGecsgtSWG5UCHxPXH3YR4ntuJwrytaGRECdIu4DyVzttkK9Zt0UViPneZMLbeQz2z7AYhcxpvd0SMmA3A3bTEAn4xejm47E9zg1xbxgD+z47WFtDz5+rZpr3WrePGq/jUkkrE34fGuiwgTAhKQZKJ7TPgmynoPF5ssGj6oHIhvITKCOlf4cY92YNQYY9DZlY0Cnds/X45vX3Kz6VJD0WY7tReP8evj3oSU/Pn00ypoq4zjSXflaYYVWJmEikMuQZTvdU/Bjjnj6CozEEppOwgh50qg2888pbuHX9Pp76hc/jocc+BjgNovlB+PjAy9ak5WzW8Pwf/QGe/8PfQ8brxdOPnITf6UUimkAklVTy1eVLlzA2OoZEJKrDgjAVWcvcV3v9AWU3X752GafPvYmNrQ0kUwlJiqhP5oHGgre9vYdCvq5ulocap0u/n6YvTELq6MBLxGjfGhS0Rtcl58BCodXGcrWMjVIN7j4QcVuYP3gAsw8tYHxmBlOTM5iYmlJny2JOyD0zmoHb50G5XBAL1e+n1CYAiyQ4B6FsTs0mhELD0I/5MCFL9mzNPZcNsZO01JVpC8NBfnQnP9zPa/9uglcoP+NExoPBoA9EC8jU5n6O5HRyCeo6SOQWpT07D4oOGtWGHLuMpWtX7HYWY3IYlCvfbsPBLOdyGXvbW6gVi0pp4nReLZIcVxVL24ROUPfqkUc186rhGqigx+mwF0+KWb29m8PG5haqtTpqnQ6K9aaKc7fZQtBjYXF2Usz1R44dw1Q6jW69oX04J4+FpUW9D7TeZPEez4xqt0s2s8hwq6tCB0ZHR9VMvX35AnaKeZEkuY5Jp0e1q69Uapp+Bs4m9vaycizc296RTr3RaaPYqiOQiCIxPQlX0C8JGn3o+f5zaqObnNfjxoQ7gPuXruKdG9cwvjiPmYMH4ebhzsaFbHeXA53dDSy6nfC1OvjBaxfxf7/+LtabdRx//Ag+9uxTmJ+ehqvDtRHjNF1Ix1KYtCKI1x1wc6y2HPuFidceCzvfepqSaMfZ6+lAZaMhqZHDgbWVFbzxxhu4dP06srs5NJi41+5qlcGCTjtUJed5XPrsdZqolIxKoE/bWov3YAC+gE/hQgG/D8l4ApFAEJFgCOOj49LyMzzk8vU7uHr9NlqNijTIJIgywtOYlVjo0e1xqH02ufKUsjES24VOuw6P16UoU6dFzXoYoWgMkVgckUiMsSloNWr7xiq2tMuGzKnbJ+/DdjljYbalVdwfk39Db3wWSxYs7beHjG456nkJ/Ufgo6Usp2lCynSuKxGtyCk7nqu7faOcIRTNnyfHNDLemfYmUpixfLbJdySx0ZtfjcXQY8GG83mfrq6uIpvdQrPJydZEstqPn4/XSOsoUzNwPe9rFnzbB58Lukq1IaIjP/i1fI62OQxfhwrDl2SgY2RmOjGG8Lv09HxfyFsYatj5OPn1/FrZzAZ8GmJ4xvJ7MFOBjZT988RkHzr08XsoP8BLs6Go1puMVI2MxeHMhNCx+nC0e7j5znXcufUAjz7zKRx8+Am58f0Vlpk/M7X+b0RB7zRr+PYf/C5e+ObvYzoSwZMnHhHRh7K1UDymfeWtmze1p4uForqhkvG4zEDIfuVNUm/Vcef+Hbx++nXcXb6DRIra25A0zYTTWBjXVmkZWYOfKUkAag36T3MXyl0tpRvsxD06iNloEEZ09BxY2ytgrVFDrtmFu+9A3O/B/NIBTB06gLHpaczOzssfOp5KqogHw2GMjo1hoMCGuqBxFnQjhfJKdsMTl8QeFs6f1Hxq36nL1UwqjHrkVE4HJ9nKOikJoTyORf0vpLQNCzrtWWkZSq6AbQDBHSURDH5PEmu4iyPPgOx8O6+ZK4FBn1auHZS5A9/dk92r8qspUWET0OpodVEqFOQcV6NFb7WCPpnpDGSoVkx8Kg+EFg1KCOH6NfVTzufyOFGumShJh+XR9LW2sa0IT9aqOjeoLjes/gDTIyl86PhhPHJoHgdnpxH2e1EqUGJT0WE7OprRlJzb29P+OJVMIewNqBG4ceMGtjY35Q+/eOSIpEv0KL9+9xbWtrM69NqtLsLhmDgOGxubOhwjccKtDfQaLZR2uPPdQ5Vky3IBNepqx8cQSqcMm9dnQkS8wSASIylEw2Fk4MDq1Ws4f/UK0nMzmD60BE8ghECIyBItSjtw5LdxLBKEVW3g2z84jT86fRV76OPkk8fw5Cc+gkn6HAzYeLnR6HQxEk1h2hNDrNrXjtnhpcSvpvhQkuF4iBIGZaEx0vc+QvG40W13zDT14g9+gJdffhmr2zsoMcueYSHcr7Lx4uVGnwemyjkd8JC7qahW4+lOpvtYJiULz06rKacyEuCmxscxP3tAEkAm3l25eg3v3t+Q4x2RiNFUEoloVOloLGpkeJMPoP26i8XbyKfIP+FumQ+kXM6h22+KK+MLhFXQuU8n/M6mmOs6NrUk29lmNtK8k3xGm2gGiFQN94PPm+x3Ii1GqulSExaNx4ZSL9+PxIAKlnd50Wl3RZxjM8dBwEhnhyx3mcVwzWX083Z4kLnPXAirKfAan/VhuIl03gxVIQSuHbbZ+9MDfm1tTe8l3ytjoWsgd5v3wtfJZvKzkLPppB8D1xNstmxCneSTTLrrUKPO62BoFzxcS9iufNV20+SOs5APIfl9eZ6cOJ0q6vskuuGawN7Zuyj3tZiWRljfOMoZ9YzT/Px2Ww0TnxOvRRIep6amFG2sOabfQWIyjcj8KLqegay871y6hZXVLRx//GnMLj4COMxA9kH4+OAXdMrW2g386e9+A8//X7+Lw2OjePLkyeHUaSEmEpEPd27fMZBNKCzCBnWp7Op1gRMm7Hdx885NvPnWm7j/4D4sj1NT+k4up2uB2u/VlW3k8lV1/hZ9ors9BIL0P7bEnuaux++jXzOzzCHHq3anj/vZLex12ii0zeET9Lgxvzjz/7H33j+Sp/d957tyTl1dnXNPT/fM7OzObCB3lxQp0dKdzpBt4GADBg73w/3if+jOUT7ZlmUfZYo0ZSpRlMS8Oc3O7sxO7unpnCvnqsPr89QzuwJkQOIBPnGpAhq929Nd9a1vPc/zSe+g9WfWjSJ0+cpVqwBJPKjMxicnLMAzu6eb7hSxqAwQeIiM1Jr4WfIvz89Hg242ped4gpJHXMZVFX5WjtZ62+jmtIYJ5IZcHs3OCcQ+ByBQwykl++YgYn7skK602WWtWnd/gnZPzAil37XWOj7UmDt0Wl3VqtD40NXuOZvUNhuYtmDTwImg3mljG1e9gwvVwERrAK1FNLREgDk8fXWMXc6OTwxANjU9o2QmY5XOo60t7ewf2Xy1TUt1KNPxX1mY19LcnNaXF3VxaUF5LEipJgYDxaFA5Qs6OT7RwcGeca9Lk5MWjEnK7t+6o/ffedfwAc8+95w21teVGxuz94IfeqXd0OOdbW0+Bg0/UGl8wj4jBGYYPWDaMl5y4jZ3b39ilVmXYBmQzhs19ZNBjc9NPKXmEKSdeQegwISm4nG1Ts/0znsfanJ+XrMXVtSPRZWbmjQwWaNyrHi9rOeKE+qX6/rGd3+gb73xsTqJmL78tVf06isvWGKKMh3siEg/pIX0uKaCKSXbtNCHIuIiY3x0cGh0MIIUC89RFl23pg61qN1QLBnXBzfe17e//W3df/hQlc5Qza5LFF1TXuZwSDUfiAQVjiKigtnrwJKyQL+r8GCgdDJueyWVTWp5bcVGToFBQAf7h9ra2tXW1p4p7jV6fSUyKZWKY4ZNGcuPGUMF0x3WG9WppazDoQU1o1WCuGZGH2X+TW7heOT5AhKyjGOgi8XcyAonsYRTSgM4acF+OFCjWtPe4YG2Hj/W6eFYxJG0AAAgAElEQVSxJay8DwI9s+ziyPGNEUUCal0KTENIgV7P1gWjGwI0/S9GI0YZC4efis5wrQRmDzaj2iZh9y1rfhfaIMZE7AOTeu06jjzjLuRjSRJOkC42XQgMXDr2nhnXMYKgW0Hb249M+Gx8MPeodjpvTmt9ONKr5/ejNr4w/ISZzmDM5oRxTDBq9N/WRg84r3VAla6Fz5nq8BN+PEMSYwEdlU3Ti3De7DaXB6kOUM+YJm798Fqm3GcqeiFDv9Nq95gBOnRcB2tsYmZCM+tLiucYU/UVDIT09hvvmlLccy//kkozF/4uoP88ZTJGleh19M1/+6/0x7/97/Xc0qJeuPqMVUmhSEyTYyWlYnHdvXvXWnhk32TBHNomXcp5FnNtv5u3burNd97Q5pNNdfttzS/M6/T8zDYKNKSd7QPt7J7awqQ6pCo37+AE9KyOBWuqdzZRs9mx9hEtzu2jE5XbXZ12+1bFpFIxbayvaGl5XuMTU3ru2vMjs46QMoWcJqenbI7LwW9AMNNNdvxRMldDQ0fJ2PHGDppwhT08Gt37/5ogC1xUNKMxWXCzcGbYzJ/MbziSNOlY43yOhGs8opfXga5ngblH9ZlVKk1AR34WrjESlRyOtLRAE8M44J72XPDuM4bAcWloM+96rWqzUjY010ALv1FtqdVoWRseDXg6AQQ9DmYSiEigr069psPdPe083jJjF9T/5qZnTNJ1b/dQ23v7Ojpz6F8oMoiGFIp5LS8v6ZmVJW0sLmqqVLJKh4QA1D3BsjheNDT39i4BZMvQ5Ctra/Ye7t+5o7t3PlGjUtP87JyWl5YMcMXsk3vBuAZwWDAW1cd3buvOnTt2IDJ7Z02hQ0C1lMrlNTu/YIcXM+eD/f1R5Tu0yqodaSucxkEsYTUEFCknEzAwMFYxndbC5JQePdhUs9FRrjSh9NSECvNzimRSqp7tKF6r6OrkgqpHFf3en31ff/TBXYUKOX3lq1/Sqy9cUywbVyXQUygcVVEJXcrOqBRMKgxmAvRhcGBmOvt7+5YkYSJDsgu6OyDEPRLq9DqqN6t6tP1YP/zJD/X+hx/oBH/7Wlv1Vl/UQBmCUBDkdU7La0vKjOV07+F97WzvGQbCZu/9gbLRkC4uzenF51FKnFJHPd1/sKmPbj/S4cGpOs2GstmMZqaRfc07SpMJpzjNdO4vugCsSwCeBCXDZYx80BPxhCVk7Pcc2gGpzFOlOeeR4BDcYFac2pssaX2y9US7+/s6RzdhBPAiKE5NTloBYAp52ax1Z+IjkxL2gVmQgu4nuaXzxPhoVG1X6/DVHYrci6q4a3BucsaUGXHE+Tu+WMdUpHw1W3UTR4Ixwe/yoJXNWcB7wO0tbODQoT2Pqecx6jEee9fMV2CasC847wjoTic+bAGSTpQxzgMwUxzK3OhkUEz7XVOjQwyCn1N5w+ax9jqJuY1P3Pvm/pssrUfhEvhH4z6KJVO/GL2+fYYj5ctgLGZjN6pxzhuSHA8QdBoGjBnoLrm/dxiAklEhadmnJ8dUnJ9UhHVsojZV/eBHr2liblUvfOmXlciUTE3z7yr0n4Oobu1AgFjdtr7+L/9P/cnv/LZevrSuq8wZAQ3FkprIjykTT+rx48dPpRnZrOOlks2dyETJ3AnoNz76QO/deE+Pth7pvFrW2tqq6s26tYRBV+7sUD0cWqYOnQRlMWhVtN1bLfyYnQhKKpVQrd62rD+ciGv3+Ezn7Y5O2n21jFMe18bGqhbmZswZ7OLGZeOZA0ai+ssXCzYjQvCGllgum3uKmnWbAppHwrX9TLDCHUpUJmxQU3OyjUVAR/SBwxxgn6vU3fvujcYNVP5sZPqijmvrHxyaHhXLDJU2O0GHZIDnIiEIR0fUE7aMzbid1CxqZ8dHBzo6Orbqgg1vGfeoUuEwwCqydl5Tu+5QtB4Q5A6Mrh2y50d7Cg37KuRyptJHBU879uyUGWTl6bydZITZNkp7GG+sLK9ocWFey9OTCvV7qlcrhopnPpvLFUwP4PDgwKpMWt1IqzIzfrK1ZTgB7mhpvKTp6Rlr8ZNYcZiQbLAesIrkEEX/HVAQ9xQnNq9HzX1kLp/IZLW6vvHUg/3BgweWDMBrb3VaOq4fKFlIWNuVkQYPEripiQmtrqxocqKofCat2nlVe0/2tLd/qGq7o+zkhCbnZ9VtnSnd62o1O6XN+9v6xl/8WG8+3lNxZU5ffvVlXb+8oUg6qmYc7nhIxX5ca4lxpbtBu5fw6DmkJ0sl52vebJrmPPeKEzkQimoAKCwS0aPtLf3ut35PP37nLZ3Xoaj1VINLjqrZQEoEAsrHY1pZXVQ8k9De8ZkO9w/VrzVsbcRjIU1PjOnZKxvaWFtRp9XUnXuPtLl7ZEwHEkEc0MyTeyxvATCDDvcwpB5uLwHWOKItyMY6mh/+6lTusVjEEk5nwUrFnbYkgC/ogei187cEDguQrG2AY/WaOef5ipVKks8G/QqThzXPevy9Q/a31pYeBSbul28zexCbb2kTNC1piCetA2j7cVTdGmVtxDsnaLOXzGq4Vhvp1TftOwk4+x9a5mcrd09tY6c6IUcXcD2lzAdtAjQFBx0Mqnr/7761bjQzmCTQSmGWmG6EA9wZyhx2C8kGKP6Yk53m2q17MLovjOzouLnrHcnljvjqfF4GKDZbWVr3rsL383oSoZ6CDqUzujcmi8v9DoftMyyOF6zDwv3xzALfrichS04UlCpmVMikbER1+/Yd3X3wRNde/RVduPScgpGUreG/C+g/RwG936zpP/8LF9C/fPUZPX/lilWOAIeyiZRS0bgBUPxioUJn07KwQYCOT0yYleWHH32gN995U3cf3tPRyanWN9ZgoNtMFYW446MzbW0fWbWMb3KtgUJUT9lMzAQ1nLBRwFqmgEmMVpGMa/vwVKfNtk5aXTW6PSXTcV26tKLlpTmVJqc1MzuvfLFomfXU7IwhjZmjgxQG+EGLjw1DZcxhRlvWWTm6BNq4mlTeI/COKVLZ5mOmid0inYSQqeJR3nghHPADaDVz0P+lgD6au1NB2zzOc0YR4aFlxmyQeR7PZ9m7ExrhgO60GxbIz09PrG3ukMMZu/cEdY+itQBeqWrYHRrOgP+Ht8qMkoOHLJ1krXp2ZKYLx8dHJt3KtXP/kSptNNoattqKB8BLpAzAtra8oqmJSY1zP2NxNesV490TlAnCdJih0Z0en1gAZbzBe9nZdXaqBBGc1JjRcSiDqOe9EdCtYmo2re3K4YsFayyV1NzCvAUEkkbWlscZbO/sqNZqm/lOLp93Rir7+3rw4KGNYyLRkDb3HqjVbzgaUiRstDEActxns7DMM1YZ6uygrHgorMXZWcNPHJ+cqlgaVzjU1UQyocnomG68f1vffu19bbYaWnpmTS9/4YtWCQcTETWxjw6ENa20LiTGlVVUnRZKftC6etat4KBF/Q7qJPeBQBBAgCUQ1JO9ff3R976n7/7gL7R1dKAOXZahNAhSGQaNjZCJx1REmXEgoxCCKwh2+0oEpEkC+bOXtH5xVZ1uSx9/cl+bj56ocVpRIoK2Q075XNI0A2CNYLpiLmo96GvO6IaOlPdCBxhHsLOAl4Ov7cBUBFFD5FMlNxqW/GGfS4uaBMAjtI23jb45eBjbG7TGR4GK4DXqhD2VI0WUp+mCog+MftbrgzjryJu4EJDYk60OhkForXuxmMrTxNUfsdxrxoHeStS6aCbyQjXtGCQk0T5p8LKpJnDTG1i3jjVpOIKRnzgB0iHdEahBhtXRwHyCzmvw73DgAQyapO0I9GZtb5J/8A+0yukoxJx8rM3WTcHOCQOZqVLXmb/w/57Dz2sxIqDLyDnm77tPBjzif4gvAWwZsAThT42nXFsfeiGfifv5Z4VtTDc/lVRxaVqFKUYxOdvj77z9voKxnK48/4pSuQkF8HoIOaDi5+HxuZ6hGxsap7WjA33z//43+rOv/yddW1nWV17+os3KaLknQtB0EPn4lBtKcCegsyjOz8saQ+M9GtYnd2/rR6/9WPce3tVp+cwqdEo1DmZa7u1WT0+2j9Tp9K1CbzSdNWAuyzzOVcdU79DWKpW6HYqhRExbB8cqt3s6afdUbXeVzSa0tjavudkpUzeDSlMcL6k0OaG5hQUDRnG4U7EzO4IAZFzO0Yyc4ADK3Frw1m13VTWtOKoBJ2HpWm7ddl39HpzYsKFF+R3ad/goQ6/qD5h5OftGeyYOacBoKLm1mnaP7LDggBodZvwSwdySBihp3a7Ozk9NHAbnJg54uOimEY3ADCpdvZ4dsARNL65hLcoerTLGlm42R9D0SFiUsvZ3HuvJ5gPTg4YuyKZHP+AEbIOkYiqrmYKzuy3lx0xCFdEZUOW4i8WTUZskcCAeHx7p/PjU+M1UpHw+UNuwTgUBjJkLs1HeF4GNhAbEu59ZEoTpAGw93tLJyammZ6aVyWUN7OSNJkhIuH4OKPTAB8GwzVh5eOqQr+a5z81OReXamSVxeUxbmMXiK51woiXNYUvDIOBAgmNPwe5QyzNzKmazOtrbV6VyoEuLS0oNUnrrnVv6yb0tnSdCuvqFa3r+2rMaz+fUD0v9eETxUFyzoawuJMeVC9EVcOBOxhBUm4FoxJIqWthgC8BwBGJR3Yee9t0/1etvv60DZsNUybbuAuZNUIB2x6GLXjldIjPocH6z+UxKVy6t68UXrxsu5e79O7p5+4F2DvAjj+ji1LzysaQ6oKV7VHkkvNCj4oZ9KY1Nq1iYMs49SR6BgC9vp8phz+dFhXmOV/3RkSWHJnE68g0n2bNgb4mwC/gWHAggYClCQasGPXqdoHQOCA4BF0ukXSvbWsGZzEglEWc6F+Rs71O9j0BhsCFY5wAgj07OjG3BDuW1OXcwYWLtsZa9Ohuv4VHcfGcfsK8B61Gh+ja5D3r8HWcPGB2qdE9585W+C/oOI4Ban7tnjAJdF8i/nnHI0bCnZT4Sb6FKt+sKBUf2q8Gn7XSP4vfPgZoWbXcfqH3Q9cI5lhQy1vBeEJ9R27MiREHFkfAd+Ri4tr7rWADSbLcZGTq5WN4D9w/EvgH+shkNsxEVposqjY+bL8Ttj++rNL+mhQtXja4Gs8G5tX0+Hr8QAb1+dqLv/Pa/s4B+YWJcX33lFWWyOZNFHUvnlYxErc1pGWkiYbaK0I7YVGfnZWVzeZvVYC7xB3/8Hd17dF/Ndt3kFqHVENA5QOjub+8cG0Utk0raoUXbLmHtTBYdGzCq6elJnZ1VHSgnGdeTwxPVekMX0FsdpdIxLS1OmSvb+sYV48cC7EKMYaxUMrlDFjW8ZxYvTlCGcB1VESQXNr+1IAwnmC8HMnGayW6mThCDkjPod1wGTMUJuKnVshY/FT+0nygGEqO2IEmJCb7UqvZctDENhTs6uPzGdIpO2BS21eyAXqbljVxj2IBIUMq6AO/oNCLgMXKg4qAz8BJtvVZbIdqpbYK9Q7Ly2dC65vdpnUILrFexrq08dRuDSoRNJOIvpVRW08Vxa8nj743pCwpySHZyF45Pj3VwfKh6tWYKc9MTk86Brdky1DpobroiIGc5hEj2kHJlTsr9PTk91cHRoY1cJicn9GR72wLH4tKSfSb8PmuKEQnXTyLAe+TeWRsznjBuNu/Xo6R9W/Ps7FSJKN72DePzFqcnVJguKZJJKhCLCARCVz0nrtHvqYv+PRSiRlMT6ZxCjDG659pYWFTtqKMfvXVbt0+rSq5Mm8bB6uKc8um0+nwgsYiy0bTW8zOaC2UVV5hTXZTZZqsKwKzfNZAVbVhFnOjHJw8e6rs/+L7eu3nTOioA32iRwiGfmRhXisq1UlWlje+3MxKanBjX/Oy80UST6YRqrcbInnZfu4eHphSYiEmlYlrzY9MqJJhLI7ASU6GQM89rnLRoNeezReXSBWube015gg2JB7oBzHLpGJFUGvLdquyYA7klYWI4mpdXIXPJLgqHTvwIcxPwDp8NhCRu7DvP/Uaa1vAmo/3nAZGsDTfLdxoDnjrmk2OzQy4UFQBRP+KLs2ZY2141zgvZPFXfG7WanTPgp9W5zepHgZfXIlmAJ+7UETmHHMfc085MVhYMCp8j1Lx2y66RpJLX5v3bw+b4VONOWtWr5XGPbM5vrn5O291X5vyc4Gq54Eh61t9TT5szWpwBFmVa7j6Jt/n5qMXO9TV7uL27Vr5X2vMtd9MGSCKT6xIyry7nzjiSjYEGmbBmLszbeCo4DGnz0Y7GJlc0tbCuQSBmyQSdhs/L4xcioPdbDX3367+j7/7Ob6sYCVtAL5UmLXMt5YtKxxJ2CIMKpYVN0ADgVCqVdF6uWEsYtOZZ5Uzf/P1v6uPbH6vTaxnKnWp4Z2/PUT8U0sHBqaq1trKZtGXmgF6CmJM44yDzL19cnFO5XLO5dSgetZZ7KxDScbNjnOhcPqWlpWldWFnUlWefUzyZtlbh9Oys0rmMUacAh2XQJy9NWBD2/FiCh82gbM7EXJyZngOqmIY0i30kn2gmEvWqmbHQRjUgWqNhm4GEx83iCPTM0ZF1ZEbYs4DkRHLQzHaIUmsljqp4f7A496+otewcyj1gVoxkPshxosNuM0/4z1BQRmIYbHa+qOia1aZ9+YDH71m7biREgbttIhGxAB7sDdStNtxXvWm2krl43OR0aZ0WUBtD+OX42D5vZtzcVwA09l5QVuv2dLh3YJx4Pn+yfII6gZkHlToHBwFjd29XnX7fpF5JzpiJ85wApKy7EAiYqQj/TcLoq0d+j7+HqRChO8TcH9Gc0Vjh0aNNN44Jh3R2eGgo5nqnqVg+o+LCtMLZlHqRoHV3hkM6KPDCh+q0GpyMCrfbahyeqFepaG48pqsryzrYKuvH7z3UfiCowqVlLV1a1kwpbxx6gEegiccTOT1bWtZ0MK0gBXQYQCWKfQjLtFRp1HVcPjOp5HqnpQ9v3dJr772r3b09tTEj6fY1nolrYWZcw15bYQ1MYrmQKyoOTQwAZ4p11tfxwZF9nZbLOkRQp1xRvwMYMaLJ8bxWl+a0sjSvYqZgErZoNuBmBt0MJgWtYBvr9AfWMufzxCOAdUj71/mh83cJxVOuarZgTgvdkkjAmUNLztD097xrkyNtNFyVGgZBnVF+rOCC2ch0xlu1Pp110y6vVKzDBIaC5+T5eT0fBK0FPGob89+sX2RPLeFFa2G09j3lzVvEeqEZp7vuEj9e1ypwo3IRiKHMuW4B/+7iMMEuofzYuOGFKCw8XYzn4eFm4U1LrKmU2VtetvXpdZvinJNf5Tl9YuFFYDDsQdrWcdYdtsXruVt7vVY362PPM/9UWMZhHUCvg7Wws+lpwuUAguyXYCxuAZ3X9vfCdyNManbIfWhZh4J96d8b18F1JWfyuvzSs1pZWtKwF9De7qmKU6uamLuoIZodI+vpvwvoPwd3wBrNBuds6y++9V/0+7/5rxVu1PSrX/mKlpdXTTksm0grm0jaQvTVFHxNNhQt1tOzc6VoiQaGZhX53/7oO3rrnTetQk8k05qcnrQA4ZTfYjo9LevklNayqwDRLcbiFHoJylMsvLm5aWu5UykH41HtHJ+pH47pqNnRWa2u/FhGc3MTWl1e0PUXXlQkDlUkrum5WWu90g4HeUqwgUbEYcXzenSsbZoYBwBVMhvcbVSCjc3zmHXZgdBRHftX+KbptKNalctP24cEYwvmpuXdteDrwSf8Pu1y65SNVL9osVIJEPC5Jmg+0TibzM3mzewFRKt9AYJxdBrAejbnH4GJns7a4G7jQldrOoR7o/EUVGbZejCg4/KBIX3xRQ80OmqdnKtzWlW401c6EtN4PmuzMwx1jk5PdHhybMnO+ETJCbVwn6DLIDKDHWZvYCh5NMOh0AF+LNeqNtNmTXAwkfDxfZIuTj6r3YMDWztU4dx7A46hJoe63Pm5To6O7Z6actYoWHBwk1yl8wXTlWe+zoHMoXX37n37PUYu1aNjC3RU4zX02BdnlZ4qqh2SwpiZdEN2UGEw1GjVFQ0OVaDKK1e1e++ersxltTpZ1Mc3nujtu4eqZbMa21jUyqUlLcwUbWQzjERNLXE6XdQzhQWN9WOKhaLWCYCNceujT0xWtTXoqjWgi9TQOzc/1O07d3RcLpvCXDIS0upsSdcuLmp9YUrZaFBnx4cqN7qGdD+oNnTcgMXBTLWjWqVu/G2uFwrVVGlccxMlzU2WNDtZ0hRWwcmE0tmUuY0hawwzJRiKGJ//7Kyseg0NhoFCgcFo7TsUtbXAsS6NxgwXABYfGWLuuSWOrZZ9Ltxj02sf6Zy7ip1EIOzsa80MBEqdqyD5zPkbHzi9/KgPRl49jr3B3wP0890WcwxjnIW5EIHOaH7oxtPyhopI5yH3l0BlHvX92a4BCQdfvBeqclQKfcvZ67X71jhAM0ZeoMm92ItXcPMVeDBI5duxvcS/ce88DsCkWFlLI2Mlzy03OhnIfcxrGnXrYnBu8P8+cfGtdcZXXIA3nPF+8P7eO+ErJxfspW1dd8+dWUjR9IUJjFOfc4mMV8JD/AZEv6zjQqJFQfNU6Q53uPkxFebo0BVUPavp0YNdLV96UYurz9q9Mf+qz0+Bzpr7y2rePwdx+q99iW6GDkmyo7/49jf0+7/1m+qdHOlXX/2yLq5eNBGWWChi+t+03dgoHKgcrhzetN139/aVyxcUT8YMdfy9v/ie3n4Ph6yyBaG5xSVHXUNlLJ3W8dGp9vZPbb4H2APwWyIaUDyKDrQD3dByP6847XJ4lEfluobRuE46XZVbbcWSYS0sTGltbUlrG1eUzo6ZTvj83JzNL9kEZN84sNGuswo4ElIwTLUWsNl3NOx4tAogptF3rzXKzJlZm3pUs6Vmo268VMu+qXzbbYeQJ0iHmKvH1UcNCwW3dtcOoXQKp7eUmylaK94yJxPiYcNZKw//ZMwURrN9o72RW1ENDBGYcWMIOggEdxsDjAzf7OCg7d5sKRSM2uvaAYbISK1u9DYqQrTcm5Vzc1+rnVc0ANncaCkdiauQdnrfwX7POL9cYmmiZJWdzftHAhiIUlhVEQiapCjz1LPjY50cHtn7g+3ATBNE7yd372j/8NBm4yurq5YU3bl12yqz9fV1O/xYC1R1M7OzOjw+Mjc+Xq9RrqpRrdos2mQqS0WrdJOZnBr1pu7cuWtKehxsHI67O7vm/52KRMyKtRcYqtbvqjg/pbGFSbUDfQPcDVoy+eDmoKtGr2kiRpOptILVhio7e1qfKZj2/evvPND9w6oSuIxduajZxUlNljKKp2NIplliNRZNa21sVt2jisJ9KqKEdrZPdOfeY+2cHmuvfKz96pkqzYbhCgKDruK9gdn9vvzyC7qwvqpms27c7P3dPR2fVFRpdtVo89UxgBaSrrlUTKV8QXOTU5oey6mYyxhmYWK8aPTBYiFvev5+TIWSGQEZgCrrHXe1cMjxslHCo21s4LUAlM2uzs7ObbRhwbNZs+TXUNjBoHXg4JzTngd74uxJncYDHZo2CoTGV3d0M4B7dKaoFgkovgL1CbSvlj1fHOqYJQzlsp0n8PPBd7CmAdVBN/0s8I59RERirXGNHlTGd+eqBojS+Yt7gxO6PewHl8C7LwKll131LX0X0G1QbvuXh6fDuRm644QbrQxe94irz1lhgOBGQ41WQ+0esq2uS2bvY1QN2z6PR5UcAQ55bt+K98kFQA/AlR48yKiKewZ+hMBMdU63ETaRdWDAD6Qz9n74PcZ1XjjGmdxwplZVrlYNQ8QIJ5NOaXZq2gSHeA7kYHtwO9EXmB1TaiyjVCyh2x/d0eFxVde/9KuaXbksBKbZ93QOPy8x/XMf0JmjBIZd/fAPvq1v/dt/rcbutr58/QU9d+mqcqmc8TrY5H7eyUKiQmcD0zrd3d2zlnuukFOr29Ibb7+hd95/W3sHu0Zlm11YcihVuMuptFXrj7cObVacSkVVrTQVC7FxpHod8FlIMzMTNl835SqqzPOa+tGYjttdHaPnHg9qeWlKV69uaH5lTblCyewjDXnfaVmwZfNOTJSkUEyxVFqDILNUJ7OaoCoOxNSotczgIh53vHACOhQkNgXtdV9tE9DZcPDGORQ9bcQJRxDY+X0Qqo5XTsKAQIMF4GDIBfoROMj/rfHaTQSCzsDINtHsjN3h5eK746RDZbMWqFXorh3Yb7WNe358em4UNA7qRDRiZhrl01NVy2cmA9s5PlOnXLGNOVYYs2qPGf8ZqnI15xtezOVNRIO2oveNthk86Px0SmPFMavocGs73Nu3ud/c1IxhJLhH8MWRegWMOL+0aF2SR483rVKfHitpY+2iM+0Y9KxqR1XuIf9+dGjzQdrB5eNTxQIhkzsdhIIam51UYWpCve7QFPJ4DfNPTwEwDFnFPzM1rYliSe+9857KzZpq3ZayE3lNLExqEJEleb1WzwJdNzRUN9DnDNN4PKnW7pESnZ4WJ0t6tPlEr93cUi0Q1Oz6Bc1dwL1vXMWxjHHQO1iVtrrqVJqK94LKRVLq19t6cPeBHjzc0d5pRcetumoI+2DcM+ibst5ULq1XL6/pSy9e1yAa0gf37ui9O5vaOji1JAUwFBKumVTMDFWgiFJ5g2mYLpY0OT6uuamS+VYDsgMJj6QvZiMIDYE5CQQiltTROreZdcwFXtaQ6XvTrh9VrXwG3F+TYob+BHgwGlAsEbGgY2MoaE9xREyC6nc6xlCx8QvBDkS17VVHwyJQwtJg9u+cAV1QNErlCNhG4PbjH4I6CRnniVX6YEusVQxC283pbVwwkodlvs5GYIyFlv+nYyXa9W4fwNbwCHZfnbJ/qUhpS3sHNNYzAdBa+SOrUwOu2TXAEuk4EKC1mJ0rmsOpdEzbHpQ/yYtDi7sEwkCCqYSSgBrBMIzOSWt1jwCwMACgZfrExkvceiYHSsB013h9ro1rhv9vlqoGFiTZIWHivcSdlPDIsMU6BsgOt1s6ONg3cSj2FuJajAhhH5EAMG6LBHDtc6I3jCi+83IAACAASURBVCKDiZgKUyWNz08I8tv5yZk++vATTc6t6Nqrv6xIflxdoWMRlkvtPh+PX4iAjvzfT/749/Vff+s3dfbooa6uXtCrz39RU+NT6jTbdgjQ7iHzZRER0NloHOiVspMNLYwXrG378ScfGXXt8ZNNC1Qra+smVMIMjcWFZvdHt+5bRQzNhucHEAba/rwCKE2am5lw2WezaQfAaaWuQSxhM/S9Sl2xVEyLiyW9/PLzKk3NqTBWsmsxjXgWr2kqIz+ZUiSeVCqXU3/YUTwBdYdDKaJOa2jWo7FoUOkUOshuwxst1VyOXAvRZ9T8m7XbRweOQ+gSgfsGHOFgYXNizcmBYB7KINg7vac2s58ihD9tmZFQecSw09N2Bf1TTmoACDsWlU0zaKmcEbx7BsQCuWzOboGQ6pWK9p48VvX83NmoonleryozDGoyk7cNSYAlEHKQkfAUsduMxnR+cmrIdwP7pdNP2+f8N4pntNT5O0RNpkoTViXiere9vW0+5lQeUM+gwaAOBvKdLsby8rIKqazOj0/ssJ5dnLcq8PGTJ9beZ6bLNSGaYggL38KMhhQv5jS/uqy9x7vq1lyr3WbwpledsWDF/ZyemNKjR4+1f7Sv4+qZEoW0JhanFcvETY+g28GWsoH8mqmq9RtNRRptdfdPtDYxbYA5HNY+enSg7NSYVq5cVGGipPGJMeVzaaNkMcOFx91rdNWuNlQ+Pteje4jcHKrSaqkOgBH0MYY4QWk6k9QLF9f05evPK5VM6PaD+3rvzn3d3ztQpQ3VKa6JMaRbcTTMaKyQtQp8nioqW7AECwc01A/RiOiZJ3bTAGTmdW4jo5jzuY7GFRTAyLb9uwdNYu1JVwxlR8CMzMvxXaAC5D5bMCeoxkNiVArOhEDHfWWds/YJvH4U4oOUn6UbkpwOEN0PWuOjmbs/9n0FyrV6hDuv57UUPOuEvcN699xtb3DC33ipVv+c/I4XnOFaeQ3WsZ9n8/u+1U1w9DQ53873lDRnutJzc3FQ6h1cC+tPZVt9AuK6afjH55wMcS7n7p8J2dCLHiXkcvx6P1rg9cB8gAGgwuY12NUEbd4/DBvuBc+D+iDJGOMEup783ANg6WCw7ziDKFac+qKjznEvzGYZWtooKbHOYYQEq2fJNYkZDzpxxVzBKnSwJ9mxgrqMpJJxxbJ0Vpva2tzW0VFF11/9qi48c029SEw9hRW2gO66hZ+Hx+c+oJvKcL+t1/70D/Xt3/pN7d2+pdXpGX35xVe0MLNgFCZ43GxM0Kh8Z7GSgTNDR94SqsvY+JgS6bipxL325mtGYUNUZuOZZ21Gxe9Q1fMcn9x5ZFVTNhM37eqYKSwR9PFLD2hxcdYQ4B4Ac1xpKpRKm0nLSbOleCam8VJGL77wnNHWShMz1sI14FssYQehibgQINiIeQBUQ0VCzKKlRDJjwLyh8JfGhtIh8qxdRit8JHjBxvZteBYzhwhVq4EALeseaEjADYL6pWqIAk8xqU8OAkMPd6CvgJZ1ylZOJnLgKm5oc0YBcsIWFshHVEI/I+t0aoayH9m9mAqaJQBUEci4ttpmz0jQPNje1tHOtqqnp4pHwprEhrbV0enegVVqHh3shTNA/zMbByzBzzgYma+BUOZ94950Wj5Xu9uxII+TF695sLtr0p75HO5oM/Z3VNvHqL/FCe4LNooon5dVK5ctQKGtz/M94foa9VGn5rFiwbDG82N2OLb7XQ0iIQWSMc1eXDGb1A9ff1cT6bzWLlx46oBFQCf54LCbmpgyFsD9xw/1eH9HsVxCMytz1kaMpRLW0mXG+czVK2rV69p98FDdo1MVh2FdWVjRw/19/fEbH6ne7WllfVGzy0tKZmFMOOT4EFnQGqOXptotKs+adrZ3tf1kzw7xGrKi/Z5y6YjmSgVdWV7S82sXNBaN6XTvUDfvPtaNB090zN5JJzS3MKul+TlNFouaHCvaHmI0RODNIMcK26LRVPW8rHbTqf0BeAN5TmeCtWJ0vZF8KQjzegOJYCctzIPqlGSHoJ/CAAgQqLXf3ZoBKMZap5Vba1ZNLY61zfuxWXWxaPuB0YoFJmbpI+MU1gnrz1XYtPVBQrv1y894+P/2yHgfCOw1aVM3GnYOmNBM3wFRSR5ZR1yDfy32CckFhQQBzISgGMmMWBEEOP7fB9PP+rAbCn8ktkRg/KwLm0fTcz4YvRU0+sgtjvXvKXrGk4eDHQiN7k/PKnijj5qzGcA1KuhPvdpd58IB/Eg2MAoy+hpU1lbLPkc6Gz5pcK6Crnjw987P6n0C4pMib0DDc/O+7Tkw2sVgiLEYZjqDgbXgeV90XcYnxlXI5pVLpUej07C587Wxf07GlMxgxDPU3XuPFY6k9fyXv6bS3KL6MAsYOYwC+uchmNv9/bzP0C17HHZ18/Uf6Rv/6p/r0Qfva216Vl968WXNT88bgtZTkHwGykZjjj45Pa1CYUx3PrmjbCFnhixYp2LQ8vHtm6rUqppfXjVQECIinjv6cHNHZ+dVJWJBE0ZBoSwaxVzBiUHMzk7awXV+XrENdFptqg91DvnXVlu5YlrTM2O6fu0ZA1aNUaHPzhtiHK54PJU2Kl2n2zcnImhusdBQsdBA5fMzm8uSfUbiaQ37XXOyYtNYRj6SX6QK9tU5C8HmWab1HLVWrkOt9qxApjVOAGdz0h7jkKMLYC1RnMupTJh7m5OaO0B4brILL0jjlJhGRjDGZcfZjZZbU4Fhx4BpjBK8KxZZ0vnJiR4+eqwnT3bUrtWVjseUQjyn0dDOo0c62d9XnPGDtVhpTzrzCut8jMBNGLcAdKMV70Ez/A5dGK5zaXXZKjvQyXh+o2o1OTaulaVlaw3SBufA9C2+cCyq82pF27s7dkhhGFIaGzdBGFTFSA4ebD7S9t6eaUzno0kTRiGY754dS8mYli9vaGFtRT998y3t3d3UwtiEOYlxzRza3jqT6j6ZSELlNTGjg/KxVejF2ZJKc5NmetHoNLV2cU2xcFh3b36s1smZAudVXZ6a1fz4pH7y4Sf60ccPNTE1ro1Lq8oVCoomHNAJ/EQA/MfJsSplvOLpyITNYpbPjiStUBzT3NyMxos5M07BEY2xx6OH20abGg7juvvwwPjxubGsxotjunrpki7MzakEF7hQNFBavVwxxDMBl8CO3rZLvJAnDpmYz8nxkc2/rToDJwJDIUbXybl8OaS3C7YEDmsf912ny0BZNvulckXQyaWP8VRcuUJ2NLc9s/Y6CosIAVn7HYMYlP5GCHQvBmPBBiCotbQcutuQ03QsRgJCXhXNBwM/Q/YobxJasCrcV9Y71TlJGtfLa9LRI8Hw6HEv6eqBfZ7qxfPzO6wN1i6v74Mha5Pn43c9+p7CwhKIBCYzTinSWyj7Kv8pTbTetLEWz+Npf5wNGNhQ7ZKGm288mJWROAzXY8kNLJgwtrtQEt154juPnheOPTI+Fly/f7+8Z96/Hw94MRuPQ/BJjAP7kVB0DfvCaIzzzs4bE8ALONEbCptQWIlo3MS3MmN5xXJplZt1hcJOOvfGR/c0vXhJ1175iuLpvAamkcFIBy/Jv+Oh/1wkNE76kOOkp3vvvanf/Zf/lzZvfKDVyWm9cPWaBfSwQk81jv3GIvC9/fbbRhNbX9/Qg/sPbH4ztzirSCKiH/3kh/r49kcGgCpNTZsiFlrftJQ4GB5v7ejo+FyZlKvQaSNCrWo2XdsKUBzcSQI6gBkCeicY1mmnZzP03Hha6+sLpudOW3B+bkGLi8sGLkpm0YvOqzA+aYlEIhVVKhlWNhZWt17Rwe6OsmNFxbNj6oNSDwXVZj7XctQOz+H0m8eLaLBZDQeA13MqZYcjATcap+UNJTk6MqsgYMetUidXImAT5Gm/UZX7yulTZTlad3+1f6uju7WlIUA59MJxXSvbtZIgAKZpE80UNI714ZMnOkYN7vSMHqYitIFBy9NSHMnQ8hl6NC6HHhUylrge+evmkg6FjuhLrdHQ0fGRXT/884sXLtj306Nja9NzSFJlcl/OqmWbjVOF055cXFy0Nr3Jkko6K5/r0dZjQeVBBIZ7OGx21Kg2DLQWL2YVzab17EvPa/dg34Bwl+dWNTc2oQ9v3DQpW29hyfUZxoHEplzRnYd3dd6qqTQ/acE8PzmmQDSshaV5U9y79eFNdbAmPS9rPJbQFy5dUa/e0nd+9K7uH55raWFGY7mkiQhBQau3nC3mUj6phWLWTIpCEbzPB+oNhpYsgvOIDEKKh/l5xzTxN/cPpfhAiXxC61cuqxgv6cZbn1gL9NIzlzU/N6tVlO9iCfvMqpiMoF4YiyuVyZqwErPrExIlE2epO+ta7ITjcaMQehlhJF4jERDQzKEdyNJ9fg0TfEIdsDX6W9Ye+gsEIWNbIJVax0O7qkbbJXgEFD5P9gHr9LOobt/d8d+p3C1RqFTVhokxdLQurtHTD83+dORDznX5ipvA7LncAapKxlujbhiv7+lVvorlO+vXRHtGRiVcn1+rnqrGd0/v9PQyX+17KpdP0j1avdZkNo7mu7Ml9Qjxdtu5saElAH4B3QnuHXNs7jUdRFzuAJ42SFRHHQSf1PC6VOU9M0hh3u7c6NgrzsXNydHCMqC755OSz4LrfEDnu++g+QTLJ1mBIIDGiJ1JJCWA/Oh6AJbD9pruIXTCbDKtdAIZ3KzGZyatCwbVM52K6vjgUPtHda2/8BUtrj1jynBDXCAZJ7ph2M9FPPvrXOQvRIUOKG7r1g1949/8S21+8L7mCmO6srphLXeyOpt35/NPkaRszJ/+9Ke2KV/90pftgHjvg/e0tLqkuaU5/fT1n+ijWze1vbvthCHCEXPT4jDm4MAN6uCkqnw2YX7FHProtwMqY840M4MaVF5HRye20cu1tnqRiM67fR3Wm0rl41q/uKjLl1YNxTs9Oa21ixsaBCJKZAsKJ9IqTs7awRtLBhWPDJQODPTw45s2r124cEGJYkkNmhNQwkxysf4U7OYzYDYdm4lK1Sg9vZ4mpqZcLW0bNezctjBBoDU34jxb5U1lbu3RkUa8SUE64I8h1r2zG5vFgG5/1ZQKbeeGBv2WOVgRmPvdvlu3xnIbqlJvmDPZ2cGh2udl8+cOtrs629tTGdBZDxCPk4blEOaLQ4HDmxYtYjJtlLiGQ5Ns5TPyoCaSNGacINkBQKJPjknM8d6BXcviwqLZofLY2tnW2+++o3qrpYuX1u0Q4bUYDXCYIg2LFzoqbgDtQOQyd23VUPSSUsW86sOeNp67ampyjx48tE4A3O87N2/r/r176nS6mplxByLXazNVwIH9vvaOD9QPD5WdLChbKlhAv/zsFRPpufH22ybe0jytqFM+1y+9+Lyub1zWvTt39Y0/eVObe2Xlk1Hl40FlUzGTvZ2YmlG+WFIwgO982Srj/YOyqpWWGgTzHgpfA6MDRllnoaFyONOtXdDq5VUVZ8fN63oqOynVekYHDEQiGiuWND0xo3R0ZO4SDWoYHNj8m+BIlQnA0VthxvE2wEQj4+bfVP3mARBnXhpRYNBRp1mzytqU1Y6Onlak3HfGJMi6Pu3OjABhhjVBSTGXU6E4bhRPHlja+na1FzD6bLva86XZF8zh0fXHG923hfluMsXo1NdqTxUAfYLMd9aFaTUYdTNlJi+fbZH79j+/S+BC74AEzq7PPApcG57vVOM+GfH8dQO7jQRwDIxpEtVOdtgAkoZoJwEZqM3vhhGBccmQk1pO2360ThpmPyM6GMA4qmHeHyYmR2dVU4nDIS4+AjdynYZPwT+9NG4VMmNNP7r7LE/dughtNDBGHblRl4J7QwBnj/qq3WMKfGLkQHd9c/ljXGmguyFCVQ0L6khfx1MJRVMO0IyZEhRkujaxbMoApwKrEuzr9s2PlRib19Uv/qpShUnDzZgJu0kgcTb9XUD/6yQL/7//jlXoSAv22zq4/4m++Vv/Rrde+6kmUhk9c2FDKwsrZsZxcnyq8fHi0xk4C+S9996zA+TKM1dNBezd999VoVjQ6vqKua69f+M93bl/zwI6vHACOsAODpmtrSfaP4TfjbuUo10nk05MgvbTxARz3IKOj08toFcaHQ1jcVURPak3FE6EdPHikp579pJy6QTIFK2ubSiVQ/ozp3Ayo3xp2hC4dEcTkb4KkZDuffCeVePzK6vKzsypNsBgCASz488SKDgUjN/Z7dr/83MqH2Qsed+4zFEtmT55MmGZLFlyMMiBwMInmDtOPQcGwDgASVZtj2bmntjJppSc/ep/L6BLTavQrR1vMpE9+3IOUjVt72EzWlOClhpV8PauTp7sKIjbE4joKkIezu2NLw4aDiyPQm5V68qnM/bZcJjxfjksTWZzakqpLMAwZ3yyt7unve0djecLurxxybojHD6MXza3HiuWTGh+aUnhWMQoPXyeHN4729tW4RtSOxEzJTWSBQ7M4lhRwWhYjUFXM6tLShdyqlfrhvLu1Rr64I33dLCzb0klAR3tce4jZj5UyW2CajRkLXs0qRcuLqo4O6nnXrqm3rCrd19/Xc2zM0VIiGoNTY8V9ZWXv6BiPqcf/vAn+tYfva1KbaDn1pZ1aXFKE4WMfb57Byfa3D/VVrWqIwBpzZZzPOsi8xpWNp0zFzGoaJcurmoBJbx0VjlGMhksRqMqV88R6FcIO1FEHWh5ZrAjzmnYDahxXtPB8Y7a/YYdtCSICMMw4qBzxtpMR0KKhwJOipV+zUgxj3EWTn5UieAjWA9+ds0eswqRJBIzkFEi6dXCGBnRCTBtiFjczEXAuPBZ8lyeS856sU4NyOsR+IzXMK330Xo2S3QQ4aPq1s/Y/XcP4iKg+pGVB4SxJg6PDo1i5WfnxnEfeZETzHybmuehQmfMwrnDz30nwKun8RpeHtgshY3GBYvFqaTxnXVDYPegPFfB4h7HuAKgmutg8RrgJVr9genug4WhWwguhgSZKh26Lra0eMxn0ylLCrwuveEHggFLXM+NE++SCk9t8yj4fo9g7PAHXpPeK+1xH/g7w9yMEliHsg+OOilha/W3O3zh3thWiGtg9g9rIBZVFAR+LKZ0PKFcOmMeCxOLCxqisNhu6nj7odnbXnzpa1rYeEmBSMIKFMS0FCCg0z10yc7n4fEzVeifpa7brPRv6YOA3qXlPuipsrelb/zmv9AH3/9zFaJRXVpZ04WlVZUKRW0/3rZAAO+cTc/mwO4S9DCLenZ2Tjt7O6q3GppfXtST7S2998H7uvnxR8oU8jZf397esQDJgcx89uDgxMAgqTjgMTLjmPE9a7WmSVaWSmMqn1fUatbV6g0Uy+Vthn5YqSqejevChXltXFzWZCZjsqQLly+rML+gcCavaCKrsey4oqGoogn00HtKB4Z6fOtjnR8faWphQVMXLqoZCNpBOOjiJUxS4YIFD99qZwNyYPDd3KsymRF1xYlKmH0m1qehiNictNLZoOXzqh0QmSzI1Zifjo+e368JPoGncLe/YpWw2Vt8ShrikNVsGFe71QTMVrdDPpZIG21p0OmoenyiJ/fu62h7RwOqkcq59g/3TW97fnZGsXDUQHCg2s27O57QdKlkKGj/PgG6UQUyg6WNWm02DLnOAcdBMzs9Y/N27hczdYI5AWBicsL45YDhCNQE8r29fe3uH1hCQzcAfjxjinOEdaJhPfv8VeH28sn9+8qWJvQr/9P/bEF62O5r7+GmPnz7He2dHKsBdacvzc9M25x6b/fArp1xSZMqC3BiZKiltSVdvLym51+6pmoVGs6H6ta6CnUHCquvpdkJXV5Z1eLkjLnUfeub39EfvPGhgpmc1pYXTFO9fMp1H+n0vKZyo+VAR4ZmlsbyWV1cXdXG+iWTypyenNJ4aUy5bBoXEdVPzgzUlqFdzYEaAQ09UCASVg+QZ7Wq8woyqV1DD8ejVNwEFMeVNr/qJKDOuEM600JuNVQvO6EUX5XyWflZNjK+1j4GtGbsDhe4fMUcidFFImBEDPXM2WSa7YeH5uRHMgjYj2TBpFaZ3yadXjvcZ56TLou3/fS2pIanodsEMC7unMRoW9u8WoGRYxtKiRFLxnjvJKDI9aLjT0ZMoCHo8t6NIw6oNRIxW1eoleBZEMfhOY0mNmqzk+gAqOP+YB1aMSMbFBx5XZQN8258kExaBcvzEQhJsEkK6LY4wSen3kjgJQHnwfvAc+K87tzJ4omw8mN5jY0VrWto0q7mNIrwU1chE8xi3BFyIEPa7x3wBR0Lso06gDmHbmf0hlZ/PBZUIY85TkqFfFGz03PWhRgbK9i9814MvG+ul2v3iQ5VPwGdxATmCzQ2Wz9x0Opt6zjwnVEBIzPOZzoomBYB9iyUCsrkM2o2qmY68+jxnkrTK7r64i8pkRs3jIhhL4zBY5P40Rn1tzSI/Q0v628c0D8bzP0C+Ru+5v+wX2cJd6BNDYeq7RPQ/7ne/t53lY+Etba4rI0L65opTWl3a9uy4ampaduALCj452+99abxrr/2937N2qfbezum1nZ8dqK333lH773/vlL5tOYX503Pnb/Dk5mkYGdnX6dnVWWSSak3sBkTgJ1arWHBHbAbgQvbTmaVyeK4TlptPTktKxQPaWGhpI0Li3r2wgXt7uzowvPPa2bjknoom4UTGksXlYomNQx2FYsOlVRfpztPtPXokQoTk5pf31DbNMI71mZ0zkxO353DjEORDeUBPHwvFIvOk9qoJ04+FuCJwYscTdy+6GjQdi8UxhU3Gpubs7vH3yTBQ4MTm8uWmW+0Wyh/OX9j5wQHF72v8llNR/t72tnc1M7jTZ0fHZsHOu320kTRAFZw0+vlqprlqrnnlQpjCg0QCWwpa3abY44ZEJAdvlTjVE+n1ZrZgV6+fNkOIILKzrYDvKGdT3D394lDj7cHnQ3euLVesXfsDlQaG1Ng0Nfjx5u4eWpuZUGLF5f0ZH9LT3b39LVf/w390t/7+9p69EQ/+d739eHrb+h4b1+xUlbDTNzNmONx7W3vmwxqOBhWPpvW/MqiOgGpMDmmV7/6qorjOR0f7en8cF/ZeFJThVn16h2d7m/rcHtT5aNj9Vp9NWo9PXy8r1tnZTXizuKTaSGjhFYT0RSwJVIhKE1lk3rmymW98PzzWlu7oLmFRWN+EFhqp+eqnp85MBt6DLmsdaSo8rnntVrZxhZWERqoLmAKbd7dC33zqNGNIrgBmaQu9xPznLPTU3PdI5HjXHFtZMSGHPXJHNPiCdPhZ7YLaNLkkkesCZDw7WFHrW7T+ORHh0dGH2Xmy5pFRTGfG7d1SlBiZmzoadDhNdfVQViKRU1w8/sDlDzAOp4DN0Q6MyRxTj/dtc+N/16tPmXEeLEVL4FM4kFWWC6fmZoZr00XjNcliNFBcH4RecWicQuIJDW8D84PcCQGUovGFY7FTfyJZNsEn0ZsEpL107MT1euYlLSfAuXqDbjcJN8UNHb8OLW2KIyetGEN+HwYP8USUQOHmbDMSB6a946ULAlKt8X+HFrR4SVaGcOheQH6PxVLmsaABys6xzuHheB645GEgc6ckE3AjROwEQ6FTASGz4j3CZPjqQLdSIQH/juCXoDuGs26gRmpzhmfjOH+B+0wkTHsR7yQMW2HZD6tcGioQK+tR/fv67Aa0uUXvqK5xRVj4/hRhTurDPH4Pywe/Y94oc99QDf+LCpmhzv69r/71/rxH/y+0gFpdX5Bz6xf0fzUrFUtyI/SlnXiK46z/aff+562tnb0D/7BPzSns1t3PtHM/JwtsB//9Ke6cfOGwvGINi5v6ODQmYaQOdN6Ozg41O7+mYJ9KRYm0Du0J7NsaDfMc1ncjWrZNnumNKnjZluPj080DA01PV3QxvqSXnz+mlUazBSvXntJpZl5DZHBTGZMEnagjpKRgPLRsA42H+nWzRuGvJ8joAdClogYmnm0mvysikzf0/TMlCaZtC4Fhx1zMUMhY0/pl725pvV0fEQ7MGSzUg6iQDBi6l0/24OATnXe0QDN+aFr94GiRjZ0d/uJ7j98os3NbVNuOzncV6g/UCGTdpQ1RFtOj1XDknQw1Fgmp0Iqo06jZbNfxilxhC9ol3adAQ3BBAAjxitUinNLy5qam7NDliDNZ8dBS0VhwiVVJ/tKG592KMGcQ4H7iAY4XsorK2vqNBp6eO8eUxCl8inF8ynNrMzrrF62GeWv/6N/ok4vqN/59/+Pbrz9rtqVqsLDoa598ZrmVhft+m7fuq3HW09Uq7U1Nzerl75wXfPzM5qen9WFS+vKjmXV7bbUqJR1uPVE2w8f6XBrV5t3ttWvljWZSSiXzWv35Fw37m9r66ymEwBugBoRTqGVOkKGY4ozMTam62vLeuGZy3rh+nWHFxgdugQekODYC8cjEasmCdgEpQqGIwREkx5N2biKzhQPfs9azrRkkfBEj7/RsLXO31LNUtmRLFhxgPGH2YEybkhZBe0rcBKD0EhW2M1jaSe3nD95va7jk2M92d9WpV61Spm/RVzIwF0oxyEK0xkaV5/q0RcjTtDE/T/3AQEjnptgCffde9uDmEZyt93r2lrwBiue5uZpZTyXnwV/FolOcnhwuGcVtKeKUa17hDnX1GxgW+qU7LwokxmocL+DAdURbepgE+qkTz2ozUB/xqk/N7tZkqBud6h2f6hef2ifN+qUqXTSKnqEW1JJzIziFsS4JgIo1S4jiRYqi5jCtN29AkgcDAyVSaTt72PJpHIFBJqSpkoJU8JcygiyI8EojyPw7XOb61eb6rZ79t68i5wPqrye1xWwOfgIMOjpgXBigugIRHGTc3x/ElO6eaaFQUI9DKo4M62l9QuKZOKqIsmdiCrQ7xmGJDu5rovPvmIeAn6M8re5q/yznaOf/tUvQECn6TtQv3qqP/pP/05/9ntfV6BR18qcC+hU6JEApioHdoiz6IyPnUjok08+0Z//+Q/00he+qOeuX7OZebaQt03/1rtv64MbH6jdb2t17YLxZgkI+XzBwByAQB8JOAAAIABJREFUd/b2z9XvDsxwIp2EptFVterAaYuL8xZom7WKtZWyE9M6brX0cP9Ig9BAE1M5XVid1/qzV2yufbpzaG5Ylzee0eTSkgK5DCWISadGhj0V4zGdbD/Rm6/9RGuXr2ju4oaaw4BD5wIcs7ksanaOw+tlLNk8HA4YhQDgYX5NoHP0NuZM5LEBawGi2DboD5UvFE23nkCOm5MDvf0sD1ruHVNr5n206hVtP36sWqVsYC+zvm10dHZed+pwZ6fWAoyHguo2GzrcQ5SlpqXZOV1cWVWtXNX+zq7Cw4AFIbjkjVpVzXrd2oUcHtDTCDZomPM+YSg0Ox27eAI3SR2HJi14L6VJoubsKp10pp/Pg+idnl3UwcGxnmxuKhIOmFYBBiaKR/T8qy/Y92de/IIS6YK+8bvf0ve++0PDOdA1urJxQV986bpx3W/c/FA3Prqpk7Oyua999Wtf1T/5p/9Yy8sLVpFA6frRD3+gmx/eUPXkVL1qQ71aU51aWeOppK5fuKjFiTk92TnW9z/4SG9t72un3cUKR9GAmxLGgwFNZjNamp423fRLF1b1zMa65mZmDEFMAOJ9MueGtmRz0v7A6Ga+AvRALl+toiSGg6CpkNHOJejCw8b0BIpYywkr+Vkx687Pws3PvN+3rpb5lKNANjLp4TPg88J4xcuxGhKcxMA40g45HU8nVDRMSnGkwOa8ut0Md2jtdoBitHBZ/+xt/s1pi2c1USoZGJKAzugGsRoSbFv1waDK8OCbn/6NR297Gij3yyuz8bokLt4CmOuzWS9uZOAMSGzOq5aUoEfBCIcqme4gHQR+h0qW/Ug3jyKj2mip1XVyyo6eRzXuWvI47PE9EAT9SjIVUi6Pb3xeY8jnJuBzuza715HnO89jnHaqbzqYyEVbMGUcklQhX9D4uGvpM4sZ9iGuDg0DgVERqHla3oDTSJ4ZjxnOYGQwY5zxUMiS4PH8uOExvIY7nyv3yXPuHYj2L5u+8DP+FqnmaDahQSTgZKn5bNptDWBfYL5DkC+WtLhxUelCRrVOXcFo0M6yw/0D85pfWn9RudLCiELrVSo/X1X5Z0/ez31A7wDSHvY0bFT0p7/7H/UXv/d1tU5OtDK/oCvrl80NKp/JGcqYNjjVGQcbC4qF+e1vf0djxXG9/OorOjk7U6vXsXnNrdu39NY7b5sv+tKFJQsCD0AuG/gqbgF9e/tQnaaTLCUzJzA2THFtoPWLq6Zrfn5yZAdJdnJap62uHuwdmiXm9Exeyyuzml5f1oWL65pMZHV4b0vqSJeuX1NheUGx0phVD+HhQBMgq89O9Ye//21dvPyM1q9fV6Xbtw3PDJkZIRvOPJtH6HYCG2AwNuPE9LRVQ2wcO1zDCE4ETJTDKokmYh0DpdNZM6X5dPY0UnP7WeK5OMBaajVxyzpRD9ckE9ZABSqqIXO67lCValOH+/sm9Xq4s6vjvV0Ne11NFMe0OF5SsNtXDc1rwD3NlnVcCAS8t067pXNrDddMFhKgG/cEHXsOzVxhzFrMJFkcxFTq3uCBvwEPweHNwcu/Mzfn4FtZWbED5f6DTR0enihpvOqBTirnqnTqmlqe0Su//GVd/cIXFc8U9K1v/jf94Xe+q6OjM2GIkc2m9E/+8T/UtUuX9OZPX9drr7+pcr2u4lRJv/JrX9Ov/8bfNzT99uZD/cl3/lBvvPGu9vZ3lIgGLSA3js90tH2gUjasqyR+C2vqN0N6/f1P9KP7j/Sg0VQZkOJQygZDigek8XRKX/3Ci/pffvmrWpicsCoGFDOnPiMhaGXcBxJAZHM5/FHhIiA77rfTPbf1YSwGl/ABXDNbWbzqoS8Oh0+FVOAH0z722gDewtOLh/Q6VN0Nq/hZn77C9apuJNokYSSmtGn5bJwT4oR1B6hiQbMTfAHR0Sq2zpclFOdq0q0Jhe3z8xWivcc+laijbvFgpn1ePrfKn64U12fBOw4n/1N7Ty8eY2ODE9rd7j7xcw9eY495caCD4xPVW03rSHDtjiPuRhd0EWx23x8YII336cBqVUcpGwzV6vTV7A4teJL8tC2YBZRKIOySsGQon8+MRHmCpqr2FNA3Sg4cmM5R6Sg2eP9cB9dYmiyZQIubsztDFC+sY8JRjZZ1Vgj8BHFonugtNBjbAK5tdc3emM8HVUoSARQUabmbFoTQx3czdh+8TSBrBFr0iSKfAT/3lDfTBYiEVeu1VOs0bB8jlc16RNlz0j7/jAb4VuSzUnigRDpqyS94jgePtjUxu6SVjesKR5F9/vwHcxt4/k2FZX7eZujMkKgAg82qfvDt/6I//s+/rZOtx7qwsKRnLz2jhel55dJZPXzwwBY5bUcOA7JaFtjNm7e0t3+gF77wki2W7d1d8yHf2dvVj3/6Y5PkXL7AfCaoe/fu2aKl9cehsr29r3qlpTi+5wB7FHBgmFBQ165dtfb78cGeVRKp8ZLN0O/vHqo96GhyKqf5hUlNrS1q6cIFPbe6rqlUXlv3Hml7d08zq8u68sWXNIxF7UBIQu1o1PXtb/6eJmfndP1LX1Y3jBdyx+Q5qUDYVNY+i8WsyuRwNbDYaCP5vJX/N0tOJGWGfZv7gYIlmCexorQWOyU0wwzm5381z/yvivFcgyknBzQSq6gYDQBTmXA4aHreHPK4wJ2cHOnktKryeV0dvJ0HfaFVZ5h5BCcIHvWGOpWaZe+tRtMORQ4gDmbmvN5ikpYu995as3kqGDjJHGTopp8YZoLfoerm4Odg5QD0SGT+n6SNhI2kj8/31u17ajQwq0k560zGJ+opM5HT5MqcfuOf/mNdef6L+ubvfke/8x++rr2dfaemGw3q1379K/qlr76sex/f0o233lU2V9AXXn1ZL77ysiZnprT1ZEtvvfWW7t68pc37Dy3opdMJlcayms7ndbS5o2GzqY3lCa3Mz6rVku49PNQH93Z077yiCh7zobBV58V4XM9fuaJffuWLurq2phIVoUm5DjREqIU1RGsZCdhRgHEArKQlQLR/Q56uBacaiV5AbCcEcWbRnafrniDocRq2h2jBG72Ritm1unk4gRZHRzs7ObYkmoTJVafdp+6B5lyWStislX1lEKZRYOf5q7X6UzMWRiCG0g65Qz9uioruy1fUxu0fVfBWSRo1k+tjhj/yQTdbUfdl9LR63bW3q+g5oG7nTE0855v36/nhTiTFub+ZbGkiqTy0OXNgS9j1+25BtVYxloYDiXVVqztVRLTjEbRBzj0aBu/iEgHznDBEOzoQAdMGYExFbgUa3CHNHco9EnFVL5U365OEjedhNPLU8WxEASPBha9P4Od9mNxts2vAuIBZoiIjKwE3AEjWw/a0PzQ6XioWVz7LqAPAYdbpCIw6gMYYGCI6NXia9LCHOCM9Mp9753XjrZ0+UrQ0nALdtV5L4VjYZK55XtuzIzldTFhKi6vKTU7i6K5odGiYn0/uPVIwltP6lReUK04Z7/zzNiv/79VPn/uAblYkg75Cnbpe+8P/qj/5+u9o6/ZtzY5jqrGhy6vrGi8Un8ovclgzTwb0QuBjg924cdOC9tLKsvbQ5kbdrXyuN9960xS8FpcXTaEILe6jo1Nb1Cgc7e8fq3JWV9ICZMA2LYERg5Znn33GNiEBnQ0VyeR00upq8+hUvUBPk5MZLS5OaXZ1WSsXL+rCCrrhGQN6PXkIMOxUr776JeVXllTtdpUIDBXtd/XOm2+apeXipSsqzS+YDnU05MQteD+eh83m9Zrh0HwwBQHtbAIVzC45pAY9Q9HW6g3F0Yzn9ZF/tRb7zxbQ2bAkIOb21uLgYdYHeA+L1Jq10kkT4rGItf/bzb5RoIzKVi3r7PDIPMJr5XOFhn2p0VL58MjeH0Gcw5fkBYoLY4Yegb/bMZAV79cD4zisrS2M3Wqn+9S6kZ9zEHEAc/AQaGgdE+i5dwQyqnQCuhPPCalZb9nrZrJpRVIRnXWauvTSVf1v/+z/0IMHu/rNf/Ef9fjeY1OsY2i7fnVdL/3S8zpvnKjTaOvF6y/q2osvmirc/bt39OYbbxgmA331/cf7Otw7MrR4KMRMM6zxVFSd07Imcyk9t7akWCKlm5t7evvujjaP66p1B4oHQkoFQpou5fXyi9f14rXrWpiZMZxBKhpTPBwzG9Nmt6l231VQrHvWiGnOjwBgAMa8AAjv0aRN6/VRZYriWVyFQs4SH1rIhtRGVW3UWkV5zzAMI74095J7SieEz99QlkMXAH317g95EyYZtautkjZ6Vdcq6bPTM6OiYS7C2s3l8jbucqItLsHks8Qr3IuiUDl7SVEPAEMEiBkyIzNn3MN4gbawA9DRsaJSthZxiFlu2NQMjWYJS6JOp6etEGONcMSAlLS8CVgkRw2MRiLORc2Nblx1W293bDaO1z20PzRzSDad+BNWohlDhZMM0Qjh9QnUBH9el/tJAsq4zuxPzUI0bWvc3ceE/Q3dQMdJd9KsDg3vOm5GEWz31KCFT9CmfW8SEgO7hyQ4GJegdBmKRpTJpe0zJqAimIN6IpKrsXDE1o23n/U4JJPQPqtqAAtjVOhYYjJiKrDP/PX49eGxAfxbLp/V1ETJCd1QDsFOSSXMRQ151/HJKc2vX1W6kFe7ea5Bt66jkyNVWkPNrV5VaWpFIRsN/vULjp+p0fi36I8+9wGdCp0KMNJv6YPvf1c/+NZ/0SfvvqtsPKHl+SVdWdvQ/MycIWehKDGLowozv2p0yEMRPX78RLFk3ABx0DLKeGRXK/ro1se6efsjM25hoVLFPX68NVqwMVOzOtw9NaMR1hQ0OLJdNsrFixec//jpkVNbSmVMKe7JaUX9QF9jhZh5oq+srmh+ZUVTS3NK57PGqS6lsrr35nuqHRxr8Ytf0OT6uiZyGYW7LVPgevfDm6p0e7r43HVnjQooKhh8agHJYeqMExK2qal82JBWcYx0lB1oaaBqvWpVLAYOpuUeBOz0/yGgUznC4+NhXOKWBv220ff6vbZVdFHoUAGHUK+dNFQ9ramJZWqtJqRcO2il7+3q9OhQteNjczEDvgfCGW1zQFMcvgYGymWMJsiBgTyraWyPPJVNoCMQNvQ2BymHCYcN9+Pw8EiHhwd2SBLMOZCgJmLW4kBxCVVqKJbV7dCF2hWKBHXerGmYjOif/rP/XaXFWf3H3/qm3v7R+xp2+4oHI1paWtK1V64pko8oO5U1fEY+N2ZAvbdee13379w17Xk83BmA37u9pZ3tQ4WjUijQUy4Z1HgyoOlcXNfWVpSNJPVg+0hvPN7TB/s1nXcHSgfDWk3kNRtNmMnPl3/lS7p86bJ5QuOd3oHGNQxZNRtLhBVN0qYdGLYAlDI/97xi7iWBwGbjzeZTupgPGhjWoLdg45rh8Kk0qhdrwbmO7gWHO2MoAilBh/tqh3scAKZjX/hD3XOTeU2Mc07Oz0YJgDOx8R0AZuDxqKve6SjZjLpcftr+piXP63knM/7d5vKsIxLL4dDWSw1t8BG9ywJTwiU2jGiw8EXn3kB9dYIpuJSBYTyYWRfGipqdmTa7ZKp8AqEll+goNBo6KVdUrkM/I4g7rn8i6jzXaXOHwV0YC8FVrebw9hnzom4b+lrXntMFYRJzGAAYyySUL+BDAS7B4Tt89+Gz4Dnf1kbYqtHk7yO2J5Amtg4FAfmpFO+IYog+OxoWbYe/gf9NACc40mpnzMGXzdjpKAwGtre8EI5vr4Nyz6WdV4bXgfdqc36N+UTDU9fAsrA2zGSH5DqZMA8F9Nm7oYAG8bAy42NaunhRpfkLzle+ea5hr6Y9nDKnljS5eFmBcNYKEIqpX5TH5z6g44TW68OL7Wnn5g19/+tf1zt//j3LiLHCvDi/orX5ZWVSaQvoyXhcM9Mztohp0RIYqOQI4MXxkjL5rOl0NzstPdrc1JvvvqV6u2mtejbRo0ebFrBy2ZxVIHs7x9Zmg+tabVD9OdT9zPTUCNTSs0oYtbmzdlePynXBzC7mE1qYymlj44LmVlZUnJlSaWZa2UxWaQxaetLDW3d0d/OhLl65pFe+9Kq1AtmEj59s68OPb5vAzOTSgtl10nKjcoCnjU1oPkvrPWqZNlUQcjFQp2y+iMhE2yF/O4OOublFI3EF2RzhuAV03oXxs2i5D0cbxr6NcPHAh/1j5JduVY0Fc2d8bgCgRtnQtPCaCcocTE5UpmKe6I1K02hYnUZTrQoV+qFqp2fqNRvqNBvq1muGsqUNTMDm4J0oTWh1ddXeCxURnwMBc+vxlulzc1iQuLmRg1Pv4zClEuv2MSjBtxzq4IKNR2As7O8fujao+VIPdVoBAV9XbBgwLjPuTnX1FEhE9Ov/62/o+Rdf0Pf+5M/02p/91JC+RIDxuWn9+j/6DW08e0nT8yQJ0rtvv6t33n7PaDm0T7k1uUxO0XBCT7b29OFHD1Q5rwj1ddQAn10a0/JkRvOTE6bed2tzXx9vHWiz3FClyxwzrHworIvFCb1y+YpefeUFrVxctYCHlC4KfwAa0eO3ajDmVLNMFrSLGYYckt3EXJqWdJpU6ki8xHTm4embl73T7zdv+raTDuZe+gDOfQ8MEUgBYZ2yrqcD09HlsYmfeW3zurw+gRYeN46Fpjhmbfqe8zC37oqjjfn5Oslxt0tVGbLE1aw04e434GbXLXiTEByeHtuMnsADziKVSJm6HOujGwyYvzsdAAswjJdaXePlsx6QV6ZyjRpwLGGIflz82DtOhMXZrfK+wQ8A2jOzlHpLDfYRVrMhKZ7AIAXKHaptERsH0dImkHIfwNE4KWWp2xuqjV6BjSeG1tGj++OTIFroJBtWabddAguFjvsBCJB7Au4lFB4ql0mrYPbBjnvPvfLBHwog+9G6DiDWLcF21q3WYbB7QrB24jqe9cIe4oxz3YymddMsGYlEHdc/D40tbDNvukwsa/7eMxU8uJHPnbb55My0AfE4o3gw4uH8xM42xYBtMFRVfXVSEaN45qcnTOAJERnODOit3XZDe3u7yhQnNbu8oUhiTAzoYDoY3uMX5PG5Duh26ND+G/bNdez4/l396X/4bb3+R3+g/5e9936u877SPJ+bcwRwkTNBkKJIUcmyrLYk29223D3T07O7E7am5pf9r3ardndCzUzblrfVbcu2bAUrW5kKlJgJggCRgZtz2Pqc731pSu3QPfbUuC1BhaIkksDFe9/3e855zhP8wb5mTyxpcWxKy4VZi96jgLTqTRVGx2xC4mCzKbbdNngvM5o3SI3UrYPiodY3NvTO++e0ubOt5ZVlhYJM8zdsJwtZhQewSJb07qHbT1oHz27Mby5cPMR1gybbxsoudXq6UmqoPPBpJBPTscm0Vk8uaWphQYUpGNWziiWYbtLK50bsIL383rvavHZV9335QZvk6WSB9c+f+8ikLuMnVhTIpEwbDHRmKVe1ukayeWtaiBg0K0T2+OzoQhH1WthtNlQulizKNZ7CTS2sYDhuBZ0UNwwaBoOAHdif2k9ZIXfQslUn82v3Cj2OUJB9erb/Q59LeAxsXWBD5xYmO4iZ6Niv3tzYMuJNGEObdkuhXl9h+gGSrcolM9IBlaCQcwrTjOXSGfu+FBZkZsCuDnp01pd8Mg1AEOK9hRjmsbMxnJmZnbWCv721rRvX16zQwJyVP6iDw5KOqnVDakj68rf5uw1VfH3VgtLDX/+q/tW//Vc698a7+vH3/9bIa0yg8Ym8HvuXf6E//9/+yorTh+++p1eee0Hn3z9v0sJEKq5Uhmx29LVpFYt1ffDhRV25vqF+q6X0oK/5hE/feGBVk3k4Gg2tbx3p3PahNqoQ0aR4OKTRVFL3nTyhJx7/mk4fP27TIMXDAi7YibNKQO7T6bppDnVBC9az5/Ll0so4CCmk3BMxNODDJDDWJbCcbWK1SfeXLl/c4148L++97b2xVL4jMpP3wCveVnAbNRWrZXPaYyLzokh5j6yIEPxB8lq9bq/bcznE+SwWjdtiF30x15ACBJxPM0JDgLKh65cCFL+OcyBkZQXXgsaW56TY7asX4DV1FSQshixwP6hN0rT4JBkmcSMbTs4UbcxVINwZY70Jsa7nZHgGWQ+sIJrvPJC9r6/eAERkYE0D189Y522IcAMFge+B1Gn0+Qxw3Z0nuaksoiG1Oi4T3SO78VoJemoQFtPGNAdZGBO+yyzntRsPhuaBJsLyFhz5z7Ot9aRjDK+cCy6X3LHmbTLv9WyQaYIO2KrIoVLmtR539rGcd2Hbb2OC5HgSfF0PAeN9xvOgh43wsKBzFnBPgILZeiQSMgjfEtwiUWOv08hZI0lwlsJGBKxHA0osTCg1O26QO41QnvVCkGGprwsXryiRHdPJs19SIj2mgS+sPiYyFr77+fn4oy/oJtuiqPh7Km2s60f/9/+jF/+/J9UftDV317JWZxY1PzJpntAwKEl94t+Je8SggpuWBwk4t++XJZFRw67euG6WjpeuXdW5jz7UzOyMTQikrl27dt1uUHZgrXpbtzbI4sbExZmm8Jp46OhQeRzRYsOSLnX7ulpu6KgrpeJBLY8nrKAXZmct+W352HEr6KStxcmBZqLutHXpg3O6eWtDJ+85rWOrq/ZQXDl/QTvbO5q957TSM1O236NTRc+NZjuTSru96RB2swAZpqdAyPldN1v2YIfiEdtDh6NxRaJp053LhxlF0EhxvsFn9lO3C7rb3fF13dTOxzCSdQCXgImuLt8AE5SqOXt5+l4OZLOkxZQkEjdYFV15p1aTn11staat9XWtXbms3VubBs8zlU+NT9j7tre9o63NTWOyOylO9LakxitM3h7SLEZbTZOsMZFT0A8PD3TD8pP37SDn8Kk1Wto9LKpWx/CDCZODq6/QcIosqa8TD53V//5//HtdX1vX00/+jUpb2woNfJpbXNBj//xbOvvow9qvlPTSCz/Xxfc+MOmZ2eIG/MrmKR4un90XQCVR0fvvf6Ld3X1F1dd4xKfTs3k9cs9J1co1ffjJdW3u17Td6pllMNr8Rx/8kh5/+Ms6feKERtNpGXg7wMvbFRgOSoo7JEc4Im7XTBKYY2h7jY5HXLPpEaa1Qc4ukYsi7mRJhG64fawXdmLTN/ngppII2gRK8Ycx73mZ894eYCbTxAEsYilt4bjL4HYTofuaXvIYkGs0zCog4qa2oeufB+8elSvmvueFlXjacL6e+UEUD3VoZjMtddpda/ogVEJRBSlQJGoKD34G5HEgdBGKynA6bnWdnM1xPhxRDmc0fnY3Bbssdts30yT2nL6e+8OIcn23o27hvEY6IR7zASdnQy4XpqnGmzwet7PBk/dxHWBrI6tkIqZo07QwbEYjzuQGtIi9Mvd4NBax95e/TyPAs31weGg+APzMnn98r8dqBNme29fz7PDpfV+v6Htfn+8RiUUUT7Cfx0TKd3u1QFPomgD3vrn1Rt2ukRcE5XFvHBpEWFRg2Kwkb6e7eVp0Xj/nLd+b+wyUbGxkQgkIrFOj6qRDaodg28MliSrHqsXn05Ur11RvdnX3fV/S1PyKfMG4K+jkTQwDnz8vJf2PvqADm2HqP/B31Skd6qf/4T/pp//lv6hU2tP4wpTuXl7VsekFjY+OGcSDdjkWjpgWl+Ouw86KQ6TT1s7enkHuWA5eX183+catvV29Zo5yQSsI7NE//viToXdx0g7fw/2SPeQ4xHHQsAcz57huRz4zSmiZtK3pC+jSYV077LlCA02m/Dq2MqeZ5UXNLS7qxMlTCkXiRlpDbsWN32fH3W7rxVdesoPxa197XJOjY9q8vqbXX31dS/ffr6Wz99jr4xDdIdYznrADhEMHK06T/gxzqe16ddo2NYQjIduhU9gz+VGFI0nJR0EnrehXFHSvmN+e0Pt/r6CjN+/3mWrZqx5a9jjICBOFN5XY7rRUskkL+JGmYdBuq3ZUNEOVrbXr2lq/qV6rqfnpKbMrpUE62Nu3Qo5umkJEYQE9cIex2wN7ph4c9rwnoxPjKkxO2QEEKrCNeczNLTtQMKgA1mbviNywCZpizSGGFm7awUOdf5bOnNT/8u//rRQJ6K//2/d05eNPNDU2pscfe1xf/frjaqqnF157Re+9/74R+0LtvnK47AWCiiTjSqQTSqRiFhfRaPZ07fotXbl8wxLLRqM+LY4mdObYvGYmxvXxx9f04cV1Fdt9BSJR3XvvWX37m9/UPasnlI8nFGb3CG8D2NpHahp7YGcxysHrFU0OfnapZssKc3hItjLC4JBrUCoWdQjj32SLHSO9ufjLuE2dFHCgcA56VlTYo0KaAwbmWuM2xvXn9bB/5Xt5yWAUKNuPA+83YYd3b5vK8Fo40FnuUFz52lZYh+YyvH80FayMmIQ9WSZOjDC9WSPQqGCd2vP5bMWEsgFUCgyZr8nr8w0T3Pj5eN0UP2TdwOl2rwy6Fo6DEhvmOE0P6AUwNR9ouZtNCj4FlzUEu3mHBhngRJEPBO26OcOYsJMF1lFutCyPHnMW7im3hGAAxW0PljyWp2H1hkx2s521gk1Oul0Zm5Z5DzzUw0Wccs/z84P8BezZ5s+7HHk+Pe/3iMnfcPOjIaEgexGpzjUPrbkroEDsEBJBUVz6olMGFI/K5n7pkvJcVoRHarTGxu9y5WnwaJZpJjzdOUx9EAoGKa6Zhd2A71vUatbQKoUiKrVbio2lNXl8Xr4oXgdVjaSSyidTurGxo73DulbuOqOZ+WMKRXimsKJGJkwk8+eF3+5alj/ugm7DIW7VffV8Xfk6Tb3yvSf1zH/+T9rZWNPIVEEzhQktTc9rbnrGIFQerkq5YhGaQIYwdIGkAI63d2G4S/mxMYPcN7e2dFQp68333jHCz6lTp6xonDv3vnXzGNXwlO9u7zvrw6G8hYEVMw5g4PQo7mx1hfwDDaIxXdiraLPSUsDfUy7Y18JiQQsnlrV8fEWrJ0+Z1SqsZhKkmPT79boyyYS293Z07v13dXLlmL509j61y2X9+O9+oLHjq7rn0UfNrhP/Y2qMAAAgAElEQVSP6XKpaGxg9mdW8NCad3uuy48nXODDcH/J7+3v7dhBNFKYkN8fkfwYyQwLOv2vtz+3S90b+iOb16Tbk5pMzZ1U3S4Fta16vaKt7Vu2345HYsZf8Eh5zjyjZNfTJnYFVDoqa+P6mm6tral2cGia6kIuZ6xtJtO9nW3d2tg0yRqKhdFczgoQHvgerO5NdBx8NA4QH5HxDIIhbe8fGJlm//DItMzorjmw2UlSzLHBNjIQO38O+uFKjiKYiIW0empF/+rf/zv1w35958m/0c31dT32yMP61jefUDaf14uvvqZnf/5zbdy6aRNFOhxTMhBWjKaIghKGmORTNIF3fkB7+2VdvLyug72Ssr6+Fkdjmh3PamF62jgL7310Vdc2D5TM5vTEN76mP/+zP9XC7BwbQ5su/aAZzZY1pO1eW6V66VNSMK+g8vqZmih8FDMz3mGCPjgw6JoPpk5+bo8sSBPAe8Xhb5DqUINNw8BEaLwLQohwHxwe8qwYuH5oxL0Jjp0z91nfh2GJi/X1NNDcA7z/lvvdhv/icsuZ7mhGnGsbcHfLnNGQ3AFX04Ax5SJtAhJm10xqXL2JDMuF6QB5wwxvNgi/oUA5fbetIGxfPlCE6RmPhnZX/vDwfbHJ1O3McVPrdLi/B2p2+q4IyTWQTLFGAIvyGbXXR+wxKwXXUDntOw0Ay2VWSJSemJEDXTHEdAb0IBD0G/8HXgfF3ctfsEbE53zdIbbxfvKA8f+AzGHhM+nS5FD0zRt++IzzfnqMd94LpIvGF2pD5MOtEYtWR+7jjIqnYorEWGvQcDi2vCc742epVkAeQ3am8ME5d+fXDw1jc80Xf2gc5BV8Xjd8oFwqbU0JfAPQMt5PIyy2morlcyoszGp8flqF2YK6g7a6nboysagO9vZ0VBloYfU+zS4sKxSKycf5xKe1glyTLwr6b0Qn/inp0L0ITg4NpGD+QVvnnnlGP//rv9blD88pncOgYFyF7IiOLR9TFmMNJjV24ImkRnJ517EzjRFO0GzYlJ7IpC2LF60wXvEfXfxEH330sU6fvtsK4wcffGAkqomJcQtQQX9MoaSA8+BYxF84ZCSr8ZkpI+IE1JE/kdD57ZI2yk2FAn3lw31NTufMGnTlxKruufd+xRMZxZJJM7thtwQjmkctnc/q0sXz+vDtt3RqcVH3njypl3/6rIq+gO77+jeMRMLaAEYoul4eMA49JnKKLnpfC7NBRhNytp2lcslkNehMcZAKhOLyBwhv4AjytOhDON3noFuKNg8R7F26egN10R9320b+q9XKdrhyWHFNuq2O+ZZ7XtZA71evXjUuggdplosVVY+KBiOvzi9oZmzMGO/A7Ye727YP5ZDx3j9QFiY6mjEOfo+pTSHyHMX4fpVKVYeVmvaLZR0Wy0NzDOcrzYFr7N5QTJ0+k1jTTIWgjbngC8Ih4jp+ckH/+t/9GyvEP3rmJ4Y0fPPbT2j12DFd/PgT/e3Tz+uDj8/bdUmjBw6GLOAkGY4pbryEqJkDNdp1BcN+8w3f3jnShSsbqlcamo5Iq5NZ5dJc+5C29mva2C3ZCuaJbz+hr3/ly5odH1UYb4DeQAMKDShLq+v2xvhah/23JVH8TN6B6xzDqrZDB4LHHIZCyu9brvToqGKkvw29/90E17B7mGILwmJxqENtOfcMqI+LGHU6bQ54mivuBa4/ayKaCMv7Hsjt48tlQ0c8ON8agqFBTTCAd3r/tmQLtrg1oMDOMRpMnykoKabwW7BtNW5KnWwAUJmeipWG6dVth220DvbaZBaw7/YZ5EwxjUei1swNbB/OeqKrvo8mlUIJiRPCGGEzNBew1KVAOKoB8LrlH4RvO70xvfLzIyGsYz1LIeSp8TsJmrkxUpRZKzH0smPn+92h1UdvHolHrGjje+4Zsphhy9Ba19YUd2jmuW9NLYCXQ40dOA0EMtGuUWWA2mF982zxOrKQ5rKoXNCA/xJ65xrR+LRRoXCths0d39f57rv3OuCncXAlw1MpkOJWKlUVCPrMsyOTy7n3PhpTfiRvjZaX2hYY+JwboX2vrvrksycTiqcSds7OHl/W9OKcrf6wqW13IWn6tbWxof29fa2cekjLJ+9VKIz1cMBZUaPCGTjb6s8RH+5zMqFzyPkG6gR6VtA/efHnevX739e5V15WLBkzEhUkmJOrJzRRGDcCEFaGwGHj/HcwbFIpc6MKBLS9t2s3ViQR082NDVWadV3fuKk333zbmNVzczNWkC5cuGxGC0z9eztu2my3YYzS4QactrLf18TsrJHv/IOWItmsPtwqau2gqkior/HEQKOFtEZnpjW/tKj7H/iSUum8kmn2rTmTj1hqWL+vMNm/oYBuXPhYbz7/nCYgJEXj2my0dOaxr+nUmTMqEgSDvhY95xB2a1bq6jSbGpuccHpNDMAgQAUDRv4JB/xKshMNhBUIx60DdqS4YSyq7QvpqekL6M6xUcVO0ha4dlBBRqJoALO7DI++qjWIS33jGOxs7RoLnR0thwLTIYdhLpc3D+ZO00XAxpkSKNS1mpGlIkC4yITMpKSmGklt1bqR+djLU3dtsmR9MrSX5FUxgdJwlUo1VXD4isdNAcAUdVRE9uTiY5ly2gM87B37twP8qp5C0ZBSqbiWluf1xL/8lsZnx23Cx71seWVFmxs39fyzL+qtt96zr8ekRKEZIRkK45UBUc3OcAXKDisOIz51m0KVQUHf3DqyVcNiKqiJBCzqniq1rnEullaW9M1vfVMP3H+/JkaytnIh9pR0s0HPZ9cLzTuEoHAyYgEcsL89fThTOA5sOzvbOjjYd3pwtP9mh+okZZ7JR5n40uEOnHsXohTTPPcKf86zx7X9aa1mUzpICfc2RZYpnWYRXTVNscH5MMmZtD02PQRMK+pF1ZpMrhS4nhUe0/oPArZvtyTA4Z7dy07v9Nqq1tmjw7wm1Ae4mcayQ8ivgFNAeSyulR0tkzArAuOy9I1PAM+ABoH3Gd9xCgzFN+AfKBJC3okrW+K2/Sqvy0he+CT0+qo22JGzeHFOi/jT94YEWCZv/r5XhCHVUWiNlMaTNPAZmdFIZuyrh57u/DtmKkjjKGKedTH7ezcp0wCAKHTt+/EsMSg485WEXXuT0Rl0DyTviJEuw90R5CjMkVBQQZqiIWGOX0FBvOnfTFxwHBza93pWtzRx7kxzrHquCWca0L7nREcjItQVFo3KysY1EYYGRmP2Ogg84zr04UqkEhqZKGhyblaF6UkVJiaUGUmL95hnc+BzMuK9Q0y7NrWwfEwnTj+oUDTjvN05k+y6ml/1Lz8+PyT3zwHk/tmC/spLeuW7T+rcyy/aznJsbNz2xYsLi1qcn7cCTC1iH8sefTSVVb/dsV0zbGgm872DfQsnKDElHu5rv1TUO++8YzfpXXedNPnUBx+ctwcmnXDxp8US03HXcnixZzTZS7+v0clJNRpVqdtUdmraJvSLWwcKBbuaTALvpzU6NWUaeCb0/EhBqQx+8m5ygiTHQRWL4toU1KBW1vblS3r/5Zflb3V0s9rSfd/4M33pkUfE4czP4Id1TQ44dpmlinY3tzQNqW9sxLLB+X14BxSBAF877GROAnKH3W4PDg8ve3QKOsCem9Ap6Cw5DOryy8xLcHmzKEbTgw7UbLHnBHbf0tF+UbFw/FPuUh6Bh8OCHWXxsKR6qWwStWQwpJFkSolwSOXDA9Oj14Y2r0cHh9Y8pOIJxaMxgx6Z1jxdMMUElvrePo5iHcXwFlhYUjAW19rNDe3s7tlUb/tE9snsRPsUA941Ay8tCz2TS2lhaU5/8Zd/rrkTc4pmWBsktL25pddeeVWvvvq2GcOEI0C3Ufn6fke2ggSF5hfuw1D2lQzFFYJg1+uoWi9rZ39Pt7Yh33UVDUWU9/UV4eDzO6ONkcKIzpw5rT/5k69YHkAMdz0UAL2B2lhwdoGQcWiL2v0oH4EbyACd/toZ42zZRMw+G0kZny7ljD1p25oj/qyxnDst58wWd++Rx2T2JjXPu5xJ0XTEQ7KWZ4MK3Eux9b6mR3w0ommppKND4jOdexh/h8JPY8F94vgmXVUqbv9PU+VUCQ49MbRhwEKtaw0kdsVxOAThsAWR2N3W4c+FVG+1VKyUDNLtgMBQuPo0+zDPBzal43+QpAEk7yAcMsvkEGZLPqeO4DXTDLo8dVzd2qp3BobSUce539MpJHFxK/YQEGHN83W5DsSW4obIs2/rjnBY4QBWu33b2fPB9TU9f9tNxUmvIWNnPqDYuoLOhxVZTG8sYyBk6AcIHGsQro29BoJM4BkMP2gc4EBYw8aaADb88L33irqF6pinfluVWl31pjNhqtVIRXTuea4h6CuVjqtQGLO9Pq8NZAQEjr/Pfr/HGzPMgPdWNbZy4H1sNg0pHMNye3pSucKYRqfGNTo1oVga8m9c8WhA6rMKQGIX1P5RVetb+5pbPq67Tt+rWCrr3CoNCXT3xG3ZuRem9kVB//Wo+z85yJ2CTrEBelRX6x9/pB//5/+o13/yQyWCPhVGR420gVRtdWVVqTiRfxGVj0om4RodGXH+5tGYyZ9IItvd37OHiyl2bWNDzU5bH338kXZ3dnT27D3qD7r68MOPbCcJdM8DVjyqqFpnbyjFkJjEQsYOTSTT1uWipxmbm9bVvYou3tyxhyWXCCuXi2psatRu+DNn79P4xLTZhJK0ZolWwbDBeUwBUaDyTstgPLWaOtze0Q/+9imNjI3pz/7ynyuYSqhtMHLYWKswYLv7uzr37tsqrCzrrgcfsuk7FAjbJA+ykQSKJFWNHWfAL7ZyUJVCMNwtW9jxC5jeIPu4UAuYtM6ZqttpmDaaIsmhht6aqZCO3Xb4A5+qlZpN555PtnMRQzrlVyKetE+iN2ukqtHlA9ERvFKpGDyKtIpHmvCWg50dkzn5IDKhKS+WhsWEotC2Qg3z1jLPWSs0OioRF9momeaY9KZ2T2oZ0hpSEMpb3+mzITXGUlHNLs3q8T99TF96+EsaGR+1GNafv/CiXnv1FxYsQxPBRy5P9jqGPcj7SPVq2nojGUs6QhnQqbHafep3Bta4bG3t6OCwbAxntPlh8qUHfUVCfh07tqjTd5/SqZMnNTc3q3wm7bIx0cITIRmN2/rCOInym3vd5saaNm+xvsBe12mNmWKcp3jSInzRThNnatd9aBEMooC2m4zpCBpy+XRoGnEHs3sFN5mIGxzsnAWHQuph4cHNjYm0VPQ4EQ0LGoGIBRkPeRZyQKBzYHTIc878Bcc2x6aHkFaqYTfLNIf8dKB4NKxMOmVNEsgZz6ENZRRqc6RrW2FnTUL0rvmh8/WHBc4mU+RW8bjSOI9ZvijPs/+23tqKpd+njkHgfSuarDAaJndDaum4IY73hotfwMxXmD5BJJjXPYkdEzSoAcWOqdmTZ/L3vQx3yLfcG1Yr+45YR2Flj80Om/OGwg+jn3sR33SeK6cTHxjpLp3NKInBFEQ8nmTWEpAjfX4rnuYnT6Pr96leqxt5NMTzRI45je/wmYeVDyrQG4CsoWmHad+1+zSZTsgf8huJEW4CyAmSS5p/89sfWitTvMH46/6BGrwWApEgYSaSyqWzxlEidhWkkBUfv7LeQSIbwhPCqPdSaNBUs1pWu40rX0cHpaZmlk9o9dS9SmRG3LNl/7BLcSuDT9Xvz1Ex5x7+4yfFDfXHbmTsa//WTf3wv/xHvfD972pQOdTEmItbZDI4cfyEUomMUtGkBl0mnrbBvhyAOGgZVAg7WrLpgpt05/DAtOTX167p/PmPdNddJzQyktXlyxcs3pHOFS3m3u6RKhX26O4wicYCVtCZpHgQQvGwRmYmtFWs6NKNXdVaPXv4crmgxsZTGpso6J6z92t+cdn22ZBNmPTQRtOjGzlmGLbC4UKRw1Tiylu/0EvP/FAn7zurUw99SYNYVKh3+L7dWkP+/S299darii7M6YE//baikYz8HUcC64doPsKKEaYQjZqen+uIJhxgywqHPwTA7g7CITHHUqOQ5HU6CgZ5dT2bDDlUvA/+DP+P7G+uJZ9cWyYHj3DFw8lhBDRtI1Cvrx4IA9+717eMbkhgQL07m5s62t1Wq1LWoNNSvXRkqxNzsrKDvmP7aoxVsMOt1TuqYlhDfCsOVP2Bal2fGmSow6ofsFbwKzzoKhZw2uJoIqr7vny//sW/+V9VmBnX3v6Ozr3znn7x6ttaW7sh36DrnLtCQSuMZsWZyxqSwrlCQe8224rhLd3tGRs9EA9pEPSp3eipWelqY/2WkRedLtmnmH+gRMivmalJrRw7phPHj2thxvkmJGIU8JBiEacPRj5FYeS6sgtHQlks7pl5DJbGTGb8PiYwjni4a9A70yarCVjKTKKeaxgNATbC+0c4C7rdKdMlPAQjbdmUSZKYCzrxCI0gVLs7+8Z+5r13MivHjocoyr1qtrwUyDbZ5C4UB1i1XKqqWHaOiuAioVjITWqxmHIUAO4HmlIiQElfq7In/uXUWmtih0qACRJRn2nUQ2EnpwNpMDY+3A0Y9eyNO8gmXSBLH090SGsQ/sTkjVjMEWsxL2KmjQQCyqUyhgBhaOIDkeo7Br4FqHDPBvxqk/TG9I6skSaKnbrhMkbVuh3lioYb5zbucci3JgLtOatZ/jueTFijwbPExIyZiwuCcSx0UD+aP4onBTGSiBsKUa031eJ/m/X1wFYyxhlgR821Qf5OMec6wxngdXEf9ohg7SkQHigUDaheA3mj6ZQC0aCpMfBWD5BqNppXPAEk3rfmCUts1DQQcFltYBqTmSooNzFuMlmCeiL+oCFKxmxHv4+4LBKyaR7DIs48riWueNxXETgMvbbdE59cvqGFldN68CuPKZ7Ka+APiZPIMuJ//Qz6ufqdP/6Cbl7Rjh3BxFk92tcz3/uvevY7/02ljevKpZyFIjpkCvr42JQS4ZjS8bQ5VkXNBhJLRldoMCrhQAN6Y0Lm5j8slXR4dKA33nhd+XxWx1YWdXNjXTduXLev3Wn3tXXrQOVqy9ygiNmMRD09Jy5NfsVSceUmx1SsN3VpbUeHNWD+hEbyYY2OEfCQ091nzmpl9aTtkZCupTMZ8yqmZHIg8/qAUvl39o3od2Otml5//qd658MPdP+jf6LTDzxgJjEYtiEDG+zc0gcfvKPCmdM68fBXFYtmFGw7Qk8niCVtxNLoYFBb9jHllGvJDOIjDAEpCgXQEQc59IF3aQgoDp1WTZXS4W12rKcxpqBwiDPxuZWBcwEDFuf/8+fQ9UPIY6JBCw1Zkf1st91x6AJBN+AuZqF7oMOdbVWLR7Zf77eb8uERDnGHIt5sqVyp2xSOWUat0bMi3g/51fFJrQ6hE+4A7xjEzowrxYJ4AoSVHx3RV7/2mL71z/+ZYumkXnnjF/rZc8/p8vnLtg6Ix4KWoEYDx7X3IOhENm0F3QJKYIVXamrXGlbQmVB6QZoK8qfD8vcjunl9Q7e2d2yHHAsFlI4GlEvEdXL1uOZn5zQ1PqkZAmTSGTv8kgnsU+NDoppLPeOagnDQcMYTFFPHbGbqhXToBaEAbVPo+dUjotEMcP35lYk5hvc74RvDTHiv2aJ4Q5qCEwFyBYxvKWEdVhZ+aw74TAzzxc3us9Wyw9XCSFoU8ppBudUGkasd+f2k+cFUxs2OQ941u/ggcO9RlGjmKFKQ/hqNlup83a7jcJgTne2gw4bA8BzAB+HrMWW78BeaBdYwXVMvNNFomyzNnHZd8YVnN3Q3jgWCysYTRh6L0sTgFujzW3Nm0a7I6ICQMVUZys6MzxKP2jNqgUxGSHNujagneF88pUGr6ZLEaFj52fB/MDMWirrXHPDqWA/YBM86y63teK1wBmgisI/2XB9Zl2E4Y7p1/l63byRcCL88K8SPcnfzFFPk+ekDIZ9iiZBlj1OYQ9GgMrmMgn5MmHCJ9Nt6g7joZqdh6gn06ZyN5ifAGRmNKD82qqmZGSPCxZNxpWIphYNI9fguA1s5mdUrKxpknzR7Q995VjNcGxpKXjs/b9DvzpOr128qMzaph77yNRUm53ELMuksDf/nx6n9t/cmn5uC7vJ7MScp6fmnntRz3/tv2rxwXmnTGvuMFLW0sKzVYyeUSWSUTWWduxvkoiGhioMP8hYHBQcg/599897hoUFQ7777toqlQ508uWps7itXLzupiS+o3d0jHRXrBptBtgkTg2W7Zze9wWbNj4+a7vLyzR3dPCjLbz7VA42OxTRaGNXJU6e1vLJqMH1kCFcCeWMT6faOsgOdw4JiiE92NjRQv1HTj555RlfW1/TIY4/q/gcfNC18cXdfm++/p3L5SGee+KYi41PQqJQJxmzH3Iv4FClkrbuOtvoKdGCkDnT1wgUdNatauOukcqNjBvla1KKFz3hpSjFjUFcrRbO6ZaLgQPVSrJgMKQ5Av/wdCjxFh+vl+UDbsALUXqma4Q9Et3aDpqjvvMO7PVUOD9WqVVW2IIgjF2PKPhJpD9KXYkmlw4rBdS07ePEl4Lq7iawOicqgOveJ+QcDDzLjWCSg7EhKqydX9a1/9s/s+q9tbOonP3ter/3ibW3e2lag01Ihm1Aul77tPeAVdDPTGBaofqutMsE7pGkRSxoI2rTa6NdVb8MCD6rb8unmxo4Oj4pKBHzKRMOK+gZKx6NaWlgwadrykOuBl4AVAT9OcF3LDWBPzffk+3MdOTjL1aKOis49jetMsaXR8q5zq01GeM2K/ObGpr1HuLCh0JhGypnKWHVjAqNZ9NLK+F4UcrNVtr2wi7705GcUzEoFQ5e68Sdo9CiqvHcUcvdafAqFYXGnXPPGCkEDc1p0lr1OZsa9Zcl5OBgS9OHzKxJ0TWSYnxVOwtD+1wiNRuKCyd23Bo7CbWEsna6a+NRbIXSbVx8uL0SO0q8OzZVg4dOwcu8FCDfqU8RdSArfCPSE10lBAtr3h8JWBLmmKfgIwYCa7aYR7qq1htnAspKCDU+RDodcwhiISrfVUI9nBqlkwNmc0lmiwefrt/tOB2++5ng1ZMhOD9mUb3tuS2ZzDHzuajgPrBYomAb5t4cSOZoUzqshYsXFA+lg4dxhJAhIiVTU4HNYmx0KdwtPCmfsE0tgZBMw+D+RBBqPuZyEVEJpC4SJGdxOFgREPMo3CoWkL6J0mJhbv6ExKDp8lkIHg981b/xsRnbEyGqYxEZj6BpAv3YPDpUvTOr02Qc1PjWvcDipPn4YXiTqb69zn5s/8TsX9M9eKR6mP5gPe+7cfszgMPP9reuDV17QS3/zPb3/8ktKDHdRPCBL80taXTmpTCKtWAiLUAp31yZxDjLYo/xK0eTnhKCThEEdChq8/skn53XlyiUtLS/I5+/rypXLbnfpD6lcJj+5Yg+YGVTEnfUoOzG+t58DPJdROj+iq7f2dXXvSG0fOueBJiczSmWTmpqZ0913n9XIWMGmdzTO/b6bJs20Ihy2Kcw7tIEUM7GA4uy8Gg394Ic/sMCRJ7795+ZHPeh09doPn9bIxLge+Is/V1l+dZt9QQsM+HpKjqYUGc8a9BXr+OUvtbV54aqZr+SOzWv67pPmWMfUYuER6FqB1aKsJxwJC5/nDgzXYdobBQN0w6anweB2yh3/bRN9p2PFnSnRpEv9gRq1mn1tWh8Oc65XazixV/Z31WPKabaMEIemuHhw5OA8PK3rLUs0qxJyYRmQPjt8DRJFI8zqzSBIx1Am1SwaCSiXiWtickwPffUrevyJJ4x38MOnf6af/uxF3bi5aVGa3On5WFBTYzmT/tBUUZi8xoXDtx9kQvRLjbaK23tqV1gDDJTKpGxf2Bk07fsXKyR+STs7h6oWS0rAWGaH6h9oCiLc3aeMuDk9jqthzg57dtTsnNnZGtEpBJ/CSbYs6Yo1RxeFRsTgf5dW1jap2K7502/r8GhfjUbNYPD5uTkVxscd2WxIZrNkMDOVYQdcNyif98ng+TjEO6J4WZc42N4lfPVuv388O8gfa1Vc8ZzqAMMQkw+af74zM3ENQnmoM2ePDgIAqUtWvBORiDVMtutGMphO2YF/VKtZVoHdE5ZABmSO/t7tvm32pvAb6Y7gH4yRSBJjBx1yUaDD9RBkO+op2nS+B68t4hsoOvRsoPkEAQCJYr9uMr5WTw2sWFtN+2ziATAMIGLnzl4aBrzFx5sZEV97GDLHq4Z8SnG1e9tn9yG/DrnaRrijyeT/cy3hyjjCG1I4VkWQ6FwzamsRGpcexRxVhiPYoak3z4pu75dfe7inp5Hh2vG6QBaQylnUsJHvZGsd1nc0bfweKwI4DzHkdMmYkhTm8BBxAMUki6HdNA4Oa5nIADe8sK3sfNGQmv2e0qN5jUyOW0HnvcBrwGXYN+zeZK3gmswjjU5O65HHvqG7Tp9VJjtiMlIzt3Lt2OdOlvbbaut/d0H3CvcfNEnudigIcJqb0H3dpm58+K5+8fRTevlHP1AIyUo0aoEO87MLmp9d1MTIuBLRhE3tLgvY6Wm96eP8+fMGQUImiiaTyo2N2kRx8+aa3n77LeVH8CpO6sLFT1wjEE+qXGpoe7doBSqZiGkgILGW+sDVsDP7fSP6TMzM6MZ+UR9tbKvc7SmZkKaniaZMKD86plN3n1VhYtJWAWPj48bApjs3XWswaEWU94ZunkCHTDpm8Yxhv0+1YlF/99RT9n0g75ES9eLfPa3xmVmtPvpV1emUq21F+1I2GVVmPKtAKqR+p63y5p72rt7S4fYB7DAtPXCfxo4tumzioV0nBw27cWQ5fADHdZhALISlbgXBgxp5gLk2dkBjpoHPfKVy21DEM8+wfblBrG1js0Nyw1mOaYtJvFk6UGlvR8XDoiEqJjuS3xLU0BIXt4/cVI+8jSmOQg4k2e/bjhGYlZUHTH0OxXw+pUIho9OnT+hbf/GEVu+5Rx99fEHf+c5Tev31d3WwjyQLZy9QnZQm8ynlU9h2Armn7R6h6PFc5EbyGrBj7vVV3t5Va4GLoIIAACAASURBVL9kdq8WJcnvsXqJQWz0q97zqVht68Y6PICqUvIpxsQYlBZnp3XvmTM6vrJi9ypoBTBjOplWEnJZ0jVHNEEUaYo5E+rIaEFjE1M2pe4fHujo8NBS5Nidc3gyEY8V2IO6UB6TXLF+aLV0eHCooyJNARO205DTrDinNL/9GRrSbDZtoSUQM/Het3hV3h+S7CA1pghzidvBDQ8B/bbnCra/d2CkNSJQjb0OOZTiFsANzfnHw9EwLTrvNQxugji6ffueFLViraEWEzjv49BmmEKdxuAlFFZzaKFqDnEMv8aw7liT6shUJmN30K0xpN2kbDastqkD8sfP3Lm5UbCY8HEKNMibide+PxbTFFHnTIlsjU+qN3/W9vBDqRokNrdNd5EHFltMwR7uzU21YIXakeAo2mZwZ69n+EQMf1YzhWUNgLcFNtVDrok1JMD9lvjidO5W3HG5s5+R6+omdmfB4qSCoA/c39bMoMYhvIlnGROYOARPYHoIls7RziuqDCQOsQzapM71iMaZ9uEvRJXK5xTBlTAVV2Z8VJFkQo1OW4cHJfPE94iw5kqZzWpudk4rx49r9fRZU6LE4yn5AyhrPt868/8hBd0LCfhVX/wPakJ3s/lwP+YmdF+/paONa3rnmaf1wlPfU6N4ZIYSFIp8dkSLc0tamFlQYWTMwh8sSck0nF07zPj5XnvtNXMaA2Kr4AM+Nma7RA7K13/xqtrthubmZ7S2dl3F4pHGRidUKta0ublrUDcPElKbQKCnAR7W7YH8nb7S8ZgWlpd12Onp7Wvr2qrVhHfGRCFhJiZI1FaOn9DM7LxiyZQmJifNNc7j/Xn7SQc5OqJcKpc0Q4lBo6FUMKSL77+vN994Qw8+dL8eeeQhPfPkDzQ6OavlrzwkZs5Bq6tMIKjRTFKpQlq+QUubl69oewOyVkXxTF5LZ+5RYXFZfaBKi1JyUDmTGntU4DdeAwUbQh2Z2J75CA0HH96+nImRQg43gX/3MpU9FzIMT4rok8sVm8DZY3KImr3o4aEqu7fUKqPZRoObNMIgnIX9g6Kq5arCPdYEpHp1rYg3Bu6TaR1LUAvjCPrM5rYwOabZ+Wndfc8p/em3v2lrjqef/qm+970f6uKFa7brjMWCgtnNtJeIw7WIKRp2BylFj2LtkfssESsUMNOW6taewvWu1HTEP18soq5/oHhiOCUGIrp1VNPWrX0F2h2lef8km9DnpiZ05u67jQjnWPJxTRbG7es0O03Vmi6eFCc2rqvXWGBXu0OYTAlLTbeWoYTBiOb1uwhPCG2YsLSc8RDsZVzjqlUXlBJP20qFP+vB9EzXTPxM5bV6VUX80g8Pb/vBc++BGPB9MGOq1t3Xg/9QLtdM7cHkz32Bp3oiGrIC7U34mKLwczAlFksNM2YBWmbqZleNrpnduIONef8Cw9WWk0Vy7zGJUzjJHWcfa5alQzKaOdINIWi3h+bzl5EDhpgNiVamkBkGDFmCGDGzQ203dtA0/FwfdtgUT37fvubwcKRhpAiDqHhOb3w/80CHyGKDJkXSgYmUa3AI7inQABAWLIft7+CKR5Mw/LCXDLnNvHV8CsH4Zu/MfU1oDTA303aPlYdzTEuEI4ao0WRyrcKwN4xkyDqBJsfZNRsDH9IjX3uAsiCkWBgim0PBkEnyJfhZhx2RovGQ4pD8YlE7e0Av4/kxhSHOoUXvd1VpNYwzwqoSg6yFhWXl82MmuUO+BuoIsmXIQCKpWDJjKw2+CVwdWxuYN8Ed1ecPCBT+bQX3f/Tv/6MndCuRwDcWSuF8efn0Pv4QC7ppfu1Wha3aVq9yoLd+8gO9+LdPam993Yg7lVJFAV9QC7OLmjcr2Dnzn45EnUGDF0LBQcOETrEilWtrb8+kPZDhONg++PB9ra+vaXpmwgItbt5c13hhUvVaR9tbBwbV4mXu8qcdO7XXHijYGygW8GtucUlKZfXO9Ru6BtvZ31c+F1ImG7Pc4qXlFS0ur5j168joqJKprO04zVp2qB/1pl6zi0zgo+xXhBxmQiyqVX3/u9/X5ExBf/lX39arP31ZucKUTn3tMVWY5Pt+FZDEDdqqNUuqrK+ptrenG/jYz87qzCNfVXZqRp0+m3HHcvb70ZY75jQwGz8bEKoFPPhc2pMHpXOv8Fq9eEuPoGU2kMmkXVdnMuKmPXZqlupkxLKgFfZdcs2rVXXJqj7YUqjfMRSErSiSr4Z5r7dUrzUVZIQZQpNt+dUkhQsGM6AdwRYBaWoso/mFOS2fXNHDjz+q1TN36/L1q3ry+3+rV154QztbezahREI+xWMh5XNopcl3Dpsvvh3oZq/ptNgUVMhmnDlbR/va3tpSqN5RuNpWae/I/l47MFAn6FM+m7CDvdQd6MZeRcWjmuK+gXL+gNI+v2J+mRJjdmZGx5aWlMtkjBwGsQmf9VqrZkxw3mtkYLC5KZxcV3Mni6UVT2aMQcz19UJSuM620vA5K16aAaBv3jMc4tjDc8/XsPb0B23d5Pnr07B4EziTGoe38xd3fvAWLGISxYZ5taP7L9dclncwMFDUksGizgSFyEwKBA3WMI4VhjP3EJN4nSjRHuS1nq1JLK2XfffQTzxo6JYrhkDdLoLXZRNQQHnuvSQ2CKyugN+uQQJL4hbhbqY5YKXDacZ8Divb7c4p2Ega++ZkBozfMTmjSxM0eNyS1YD6MZWx+DT7b/b3ENeYsF0eODHGGU3PTJsRUSybMEIswTMQQJGZoSwhZIj3i70+sljvfUPSBxnRvOYJzmFFVa6Yb0bp8EiHe/sm6cT61ySDjZrtri2KFimkKUacO6SHGJiiYki8c/3FwEyqQPWQiYaJf0X0MWQORgKQ21wDhP1wIpsxYxgc9FAk8L7TyHG9e6GY/JG4K95Lizp2YlUz83NmGpPN5c0oKxJhcArYvcuz7sxhiJFFOou1Hs6VrMVwpsNu+o6OxoEEX3wMr8A/qKB/Fla3Zm5ogOA5CP2hFnRkEfZ+cwpYG96RunW99czTevHJ72r94ifKpBOWCMVDMDUxrZWlY8YmTqczRmgLBZ3HMjAv8CEHG9D6zMysOj3nOby0TOa0X+++965ef+M1FcYLxgK9cumCQZv03cC1uBz10SkDwQV9CkVcbjDiZ8gy3OzxsXG9e3VdFzd3bE2QTgSUzVJAfJqendbC0oryhVklUnmD4fka1UbVzGXapYqqh2VlRkYVSqeN8GOFBhOIcFDpcFA/e/onalSO9NVHHtKlS9c1e/ykvvSNx63ItTHBubmp2u6uIuhI6zVt7u4qnMnoga8/rrnVVQdbGxcgongsOpzSjhxbmsO8w+9hCdkz2K7FcnjoA+0ldkGKY2pDO8ufBaZmUofNjpUlU+BIfsQeXgpX8fBQpaOiuu2WGpDgikW1sJDtNRUPBVQq4hBXUzyKs1zPoDxCMwI+rFv7avZapqEnaKJLcEfAp9xYRlNTI1o9cUyPPvY13XX3WZUqdT3//Et65mcv6NLlqxY1Gwv7lEqEzTCEXXmcBDqc6iJhm4SYbwx25ZAMBZUfzWt6bs52qlu3bqp+VJSv2lFjt6haqWb3RsffVbFeUjoZVyga10a5pku39k0JkZJfIz6/svJpLBNToZDT7NyMHfg0MuxCKbCEanB/YxZUa2D8UbNCTPFnQsZfgT1rtVa3vSQGKhYyYztxZ2TCVMUnzSuSI1tvsM7wu530jfWb2t09tAILIpFJp+3PUlDMLQ5vg17bpZA1IIJVVCpVjKltvt4kYw2tRYGyzTkQp7Kh53i7S0Gq2zQKc7sGx4BiGorYPXbUbKnBXhhntmFguMkiIcsNnBKBwmLENyb2YWHloacs9HzA5K7RsGkSKNpeA65lPmvwEE+BYlHQKedWqE1S7/gpVpT5x3n+2mDA1zFpp+WdB2wFVygULI0xl89ranpKk5NTGi0UrJkC/od5D9/BIR9xs8CFf4Oum0JmKIgH/Vt2OkjecAo24yY3WFj4yxAFoKjbPh1WO1pymq1hVCw7fCZ8098Pfw+9O/JRmjlIhtVaxd6zW7c29Mn587p5Y12H+wcWcRwO+k3ihtrCiIB8rxacoGHUK40M/IxsXqOFMY2MjlmjUpgYt//G3z2VGzESL2hNEu+DdNIhRCFkhBRqJw91y48hUjKs0UPtwtCTHb6B+w1vDWc36xfF/FPNzG8t6L+qmN+GfEzi8ekr+oc0ofP+d1FJ05H3uSHomjnImjr/8s/18pPf0wdvvqpYDP2uY1NPT0zqxMpxY3aPjIwqEogqOuwg0YFyYHIQvP766wYJYcF6/ca6JqemjFBEjOkzP3vWuvOxsRGtr12V39dXLptTsVg2FnN/aGRBAYjGXTiGhcBE/JpZmFNmYlofXr2pj69vqt7pKRbxK58NKpcOGPQ+NbugiZnjSmQmzNNdoYEq7YoysbCKaxvaXbulmeUVjR8/LgXDajVaCoawcA0ZQe6jt97S2icfm642kMnqq098W/fce1a1SlnXL1zSwfqGdq6vq1oqK7+0rInjq5o/dkyziwsGlTVgKKN1h9TVRmO/54xjbJ8I8gDFB5g2oHq1dJuYyNSIbIqibrrnXE71VsNCbvZ2du2QAlbGQx9oj6Qupmvb5x4eWDFvNmqqlormQIfWvVEvGv8hoJAiwZjamE/sVVSrIgXyqeMLicnccrt92LwGFEuGNVrI6NSZk3rgqw/r5JnTard6evXlN/XCc6/pwidXdHRYUiIS12guonTKb+Q+mjpkR25d0HZEJCMQBu1nZorjgF5cOaZcYURFVhDbW/JVG6ofVrVzY0f9dk8jozn1gz1VWxWbmELxlG6Wa7qyg7FLVxlfUCODoPKSJscSGh1POXg0HDFmPIQ0/tsanXLVBq5kOmVrIIyQmHw9BKRSQhq4b9cIiJQGNZ2C4wEvI6VQBF2+yzf3bD29IBsaAjTFrHXgaNBA0HziBQB6QjGD9LWzf6RKrWE7WAifLtjDTeDEe7JXNdOhbt+a5mrZEQMnxkZVadUt3pTmDcZ4pVQ1Ah3SQshmFZjcwx217cl/iQU6RIAMgTtgc/t/Q+Kcsb8xScLUp+tIXrQAXhqaC+5wxQliF9fV5I1cUzOTiigQi1kw0erJk1pZWRmS+dx6gEINMmEZ5KmUa7KGQTN2vfh3C1mhIPqNqwGHwA1BdxiN2+v4bGVyY6g3jP46pfVnkWdbHwyJgO4Xb6Xwy18NXYUwyPtnsafOIRBkjGAqPPrxQtjf31O7WlGfHAoY6MbMDxqCMzo2pkQqpWA0Zp4YFGnec8+6FimbNSkkrQ31/zZ5/0rS9BdV+fcFMfxOBf1XvYg/rII+sKnMwlVYNPV9GgRwVmro2rtv6qXvflevP/cTg7WZECqlkhWUlcVlTYyP2w05PjKpeMw5ZdkEhg1mLKbr16/bRMk+e219wyDn+cVFIzi98OKLWltf18hoXpXivtqtmvL5EXOLu359055SHgwMPZIWujFw5haDniamJzSxsKDrWwc6d3ldxXoLO2Sl4z5lUz4lkmFNTs9qdukujU0smJsX5ijNQUOpSFCt3QNdff+C5lZOaP7sPWzqjXQERBwOSTgp1g/39cHrv9Dm2nV9+Ylv6it/+qfKRBO6/vEFbVy+plvrN21CO37XXZq567TiowUliczE3tEO8Z7tySAo4QIGvOk5kbmADt/tiM5Bv6NmHSe4IyNs8XscCBwke/v7BskCDcO6JwIVSJ1pnGmv3Wga2c2ayn7fGg784PtdtLQdK+7tjoPlwWBr5aaO9oEb8e0HUekLbKAzDH3O5TO2J185eUyPPv5Vk6Pd2NrSm2+/qzdef1dXLl1TpVhWr40jmV/jYwVNjiPNCdnOlUJn+1lsMwcD7e4emKseRRQjDZocHK5WVo+bdIlEufrujvy1lmoHVR3cOlAynrQppdGtqR9yHgn4xa8fVrVRdNNpNhBWvu9Ttg/cHtfkzIgzKGoif3IOYhyuFKBoPOnIR6Ar5GabPMyxzMl1bzVqxqQGbRobm1A6TYBJ3IoW3umVeln1RtWY0fxcTPYuGrNvdq/dvk9FyIgw5i26FE9+fkUG2DODEkhs3C8O5gYWJR0NNrmM+MSkxXTVqLdMf08TA8N9fGxU1Vbd0u4ADLoDn9m6WpgIaxLx/DqFiiu9w3WfxcK6+8ySuWxidqcRBRuY2vhoBo/zCZXbkeJcwXPsb/MVT0Q0NTluls1nzpxRJpM1FA6jKXweEtm8EsmMrVEo4ua2d0dQCa/B4xZ4Z99nf/1Nh/Xv+7z8TQOYNQiGUg6v1R3F1fEI3KcjDrqEOpfG5lz4bLVqmeVBJ09DMcD1wHXG+hP3Jvymn//3/fP+vgrhH8vX+aMv6Oy7OEysoKOX9mEo0dTWpY/087/+jn7+w79Rp1mzw5GULvy2jy0u6vixFetWs6kRg+E9UhCHJZ04N/zNmzc1VpgwpvkHH36gsfGCMc/f+/ADvfHW2+a9HQ70tb+3pZHciGq1hm6sbZppBBpUpgG0nRb20GsblJXOpjSzvKyDekfvfnxN26W6+n4pFgZ6l+IRv022U/OLml1c1chIQb5oUG21zFGss3ekD3/xruZWVrV8/wMaBCPGaA6FmRK66tQrGonH9PaLL5vc6xv/+l9q9cwZbV64phsffKKL73+iueVFPfC1R5ScHFfXF1IAPXwqbRBjvd2wXT4721qjYVM4ELDp8ofses+2k51op93U4T5wetmmG64jsjVnM9pUkCKSzRqEvru9YxMYCWzbt7bMjpQJx/aTkI6Alasls/+0uMkQ+ui6cRc6bRy/2mrVidtkIkSi1VUwHVF6PGeTJu/No49/TWfvu0/lalXPPf+iXn7lF7p+9aaKh2VreNCeczzlc1mNjeQ1ksGiNGwNiJcIxoFGASuXKsqmc2atm87nNFIYMymOEcZabW3cWFNjf1fdYkXbazuqlerK5yj+QVU7VSlM4fGr1h5YQT+ot4yBnPGHrJin+31NjeNp7b5/IhHT6OiIwbtMQrarbLRs9+jiSSnSQylbImHXOxFjUnL3vhmx1Frmj350VDJuBU0OLHkzBwm772OubRi+VOvmnW2uYwSeMLVGQsris41h0jDpjybCTfVM7V5cLrtrGOIOODXEhnQySGwGteIhx266a9A6ci/bTcNEp/f2D01+IF4ZsuAgV8ttHxYminoPFvqwqFOrDJW3JLBhZnfPad3HJyY0PzdvhXtpacn22EDjhH+kIIB6oTShsK0evEmfUKJgEHb3L6fIOxU+HkGY//eryMJeg3snqnln8fh9F7jfVtDvLLj8O++X9/+8n8Er6vyeyeiGTYyt2bGHhTvF1E0DyzrjjkbBuwbeKvYPWgX1x1LF7/g5PhcF3YPcjbw0LOiVnXX96D/8v3r++0+auxhSLrpRWvuluXkdW142U4x2o6sTx++6HR7CtWM6YkonVY390GhhQu+8+44Fm0zOTGtze0vPPPu8eX/n0lFtbd5QNkNecEBraxtq1Jt2oNWbeLgz2fjlx+YwNLBCOb98TJ1AUO99cl1XD8pq+2Cn+pSO+ZWK4RcdUTqX09LxE5qaWVA4lVDH31EyHFDj1q7WP7mq+eMnNbayol4wYkiABaYIm8eG5gsFvfqz5xXsdfS1v3pCoVhCu1fX9eHr59Spt/X1v3hCs2dPqRFhUvMrGU9bihKTD6E0/lDI0p+g9ht7eNjVcwBwsHvmMkzle7tbRrhB8sQkw66cCc9ztts/OLAiZPpZCD4HRyodHbkIUNYg7NSRQBkJl8Okozx+1QG/jg72VamWbBdfqbYUJVs9GbeMZvT+sGbT4xmT3z308CM6edfdqjXaeuvt9/TTZ1/Vxx9fUa1UNYMamoRUIqp0MqLJ8RHNTI+7IB2iXTtda0KYUtljUigxcmHFMDk5aYSg+ZVlFaanDMbmtZcPDnXj8hX1WA+Uq9q4dsvIj8DK7JWFD1DUp1q7q4NyS1tF2NxdYzin5RcWK6nBQKloQOlMTDOzU6Ye8CR+FF6uNYWWRDqKvKft53V6UxaNYqkIlFqziTURS6pQmDBJoQWO+GCQuwxz/p4jvlVUqyERY88csJ8JeDWCHjkUNHlWpV7V4WFRbYsz7TvolpULiBiriaFEDdKW7avvhI+NYU7amZNIscBmEu8yUQf8VtwbyLWGk7aHO5t5m03lTmaGJtsXDauNyiIYMHRhfHxC8/PzOnZsWbMzcxovTNizh26dRsv5HcQdfEzhDvrMo/yXE/5nVohwb37DotYr2J+dfH/TJPw/s6Df2Yz8tnpmxfn2T+923B6M71YATgrsdHG/7av9fVTgH/Y3vvhT/5gr8FsL+me/2G/rAH/fHec/5of5e6912Lmb1hNaLBaJyHT6TTVLO3rq//o/9crfPqWj7V1LZyI0hcN7dnJay0tLti8sHpS1OL9shBcOSQ4FChO/4pUNP3Riaka3tm5pHVvYwqgZeeDMRvxoLh3T1ua6SeDYW+5s7xlpqNsdqILFI1rjCMlOxCjib93T7MKcYtm03r94Xee3i6r2pbAPT28pFcOnPahYMqq5pUUtLZ9UPJs1klUuGVN7Z19bV25qZvm4cksLVtDRIeNj3++1FBx0dGx6Su+//qZuXrms02dPWUbx+tUbunrpus7c96Ae/sY3FB7Nq0jSli+oWJiow55N01GSpHouQYudsUmfjKGMJaWTy1EcuDYkjo3mMspl01a0mfzMK5z1RqVidqE2zbfa9vuH+/u2WyWuFZIPcH6lRkIcNpEklrHPjhupsFIuWrBIrV4xF7NIJGbhGEyFqVRak1PTyuZzmpqb1oOPPKzR0XE999zP9Xc/fE5Xrt1wZif1jgJdKREJaSSf1fhYXoXRnKYmRk1zWzzaV6fZVqdB7GTNdtbA0PlcTjQi3AOOwxDWzLFF+aNh4xX4uwPt37ylnes3VNveUml7T5XDqmLhhE01bRYh6bC6oZ4aCmq/1NT2AWEkPUUo6BDifFI2BHcCIpWL4OS6cu28SQpoOJsbMbYwOexA8jQeN25saO+gaNyMdDysQmHEwocIsgDJgFUMBwA2ea1JXnzJiHMUZVQLvEcQHkGRQrCU/WFVCHEpl1SCpEZyWBvXNucABzfFoOchy533wCM0mUmKB3XzZ4LYfRL5S1hKx+JHgdYZgE2Ohh+9z6cm38NsTt3fpwHAkcxcEPN5nT59Wvfcc48mZqfNlpeGEU6L2927pDlIZ0TKsjqzCX+oxrFiNCxAjux25yb6U+V2WLZ+Wa0+dxPnHXK+X3kWf8Ey/11K1O/9737uCjq56Lhz+ZolPf2f/oNee+pvtH7xqpLxqMZGcmbaMT4yqpMnTjjYdO2WRkfGdOrU3bf3l3aQ5/M20ewfFk1CBvnjzbffMnIITPUXXnpJN26sKZ+Nq3i4b8zTVCqr4lFZBwcki/XVaHWNMQ57OJeIKB0LGKt8fHJco5MTOn91XW/c2NFeuy+sGlIBn1Jhn5IJ9J5hjYzntHL8jDJj42qppRGK3UFJNz65pmN3n9Ho8rKqJtlyjPpet2lGJbOjI+qWy/rZUz9SuNvW9NS49mtVTa4e190PPazkaMHctiAjM83wTPPzYZQCLAqjGma16XPZnQ6JPhx2QLXsyvn3scKYGjV24vsG51LsmSopOhR0GiQkVliO4vwGi5vDu0IhL5VcIAXTeShoHAfIS+1WQ91209zn0IWbdziwP45e8bjGpyasqUIi88CXvqzx0Wmd//AT/ejHz+qNt85pe2dfDeLU5NCQdDyiiTEKXl6T4wVlyGTOZazJ2t3ZUvmwaF7pqCBu3bplEzk7f9jmFBF88TOFghQPK57P2PqgW23o1oWrau0fqXOwr82ra4b0RCNJgyr9ibAi+bga/rYOWz2tbxPpWjZb3YTP6c9T6isT8RshkveOnTTTJfwDihqfNJYw+Ot1ZzPKtbXdt03SYSuSsOjT2M8KxUJLB/tHJh9jAq+iPvD1nENYgiCgrO2KQVA85656rWeTuhXYXlcN5GNmeWZjsjHIbf9thEhnmMINg9saUC1xI5DpKMzNbsehPMNMct5bXMWMwW5BHeQBhBWMRI0xvUje9ckTliwH4bQwNjYkoiWGgUpJa3Ac+QoYf2h0YhjyLyfCTxPHfs00+Wtq+mc5XJ/Hgv7r2h0H1f/ea9IXX/B3uAJ/9AXdzGTgzAwn9Ja/q45aCg8aeuvHT+vdH//ICGJIpUZH8hYpmE2mdequu2x/e+H8JYWDUZsIgFo9uJiCzoG6sbmlcCxuB/m1teva3d832caVa1d17tw5jeZT6rTr2tvdN+OTVrNjZCoMKdrtvhrdgU0U+VRUI+mIGvWysvmsFpaP6cbOgV64eFNrpbr8WCb6fUoGyFwOKpkOKRwPamb2mPKTs/JFfCrk0grXW7r6wUXNHlvV1F0nzascYpI5OamjWNCnsWRCE6mULp97X5deek2Vo6JWH/uKjn/9TxTAJCccV7eCY1zYwhPag67JcdibVuo1g1xZLyDRsp3p8In30rYoKMCfBNaUjw7scGcSN6lM20VkMk1ioVs8xBRmYPpbSHAw60lgg+WO7AZHKZj1uMNBrkPDDylu0OuaRMmDbAmvGZsc09zSgh58+CHNLy4YYvLyT9/QK8+9pavX1lVpNB0iEicJKmUuZzjpZVJxpeJxjeRzWpyb10g2pyqM/6tXLbKVPHiaEBoSmOQ0csbmp2BFYppcXNBRu67ESM7Y4MWtHe1fWVeg0lB9e1s7NzYV8iM7jBu0nBzLypcK6bBd1m69oxtbpM3VFCE1zxdQfNBXfNBThvd0JG1cDEhxTJ8gIVw77kOIbW4alqVVcc0p9BQ5rjN2xHiFs9Jhb96od03Kh9zO7wtYk5ZIMckGzcTF5aF3dVRuuEaJ6bUXMPibYgsRqtHrqtZp2VSNfrs98Nnemw8vnvX2XnlobYqW2xzi0Gaztx/JaXF5WbFUwjTSNIpzc/NaMBbcRgAAIABJREFUmF+05jmZyFjKIc9UIp00Aib3Gs0QX4c9ugHAXl8xnLghbg3L+O1Cg9rkDtz477PJORt+Y8X6NOL+eSvov+nS3NE3/Q4l6Iu/+vu8Av+Agu4671//8WnM5Q8Lch+OC/bQulay60O5S2pYT1fOvatzP/yhfvHjH6lU2tdYYcRYwTCcT991t8ZHx3Xhk0u2g56dmdXC3IJNA6zaYSszoR0dFo0hHE8mjQH+yZVLCsUiOiqV9PKrr2h0NGsH6tr163ag93s+bW/v2o4XNi8FHavEkXRM+XRErVrZtKpLK8d1WKnr3bVburJ/5KRiuHxFAsokw0pEfIpH/RaOkkKzPT6qicKYwp2B9m7csul6fuW4QmOjOmo3FIohmekpHvRrOpVT6eaOjta3NZKIar+0p1uVQxWWFnTvgw8pnR1Xve9TmYO801MqnrTDFWgbshJFnmLAZMxVJSPaojAbDYOhaVC2traNCMcOt17Dw75jfxZNOtA1RZvELYpGDcvX3V37//w59un5HDvhmBrNmooVvMJJ4wqYPAw9NQc7H6GoX4lMXJlcVmfOntUjjz5qU96zzz6np3/0nK59clO1o5pNgHhqZDJxpdIJ0wlPTE4YyYsJGL/qXCaryfEJY2GjxYWoF4DwV29qbf2GTf30ha1ex6ZMnNWYIn2RsPYrRY1PT1rzsnn5qgZHFfWOyrp58YKOdvcVDMblCyDjCmt0qqC2mio1y9qs93R1q6hmraG4P6AEyXnqKQ5BMhJSLgH8Pcx8huwV8NtKIQ5vAlvidtvc+CjSkBQxGeF9qNXxhkfa11MIU5NwwJoNjJJAkXA545qahp1fW87/2+RaiZhmFmYUjIa1tXmo7d1D0zNDgKoPesNiDitjGC86nIzvPCNAZFAtoBRYXFjQ6olVzc0vOARldNRgcwp1h2sZRqPNfjthJjbWbARBIBw73VlIOPc121nf4cTmt+fa7XZdXXeOkJ/6+FQc12d35Hcs93/VIfcZSPmLgv7pi/TFgP77LMe/+9f6rQXdrD1NFvLrijqHzT+dADt7IIft/fbNdb355Pf10ve/q+LRlsYmsup1MC6p6+TqKbOAvXr1moVXjBfGNT+9oFw6ZzraSDCiifEJ+1KlctHSg4LRiPaODs3ekEziF195Sd1eS+l0yvKyMduIRRPaPzgyYhw5wpWO87xmQs8mwhq0m7YPXT15l0nObuwd6Pz6pjaPSmoQMhF3xT/c7ypKgEouoWQ+o/mlRTO6GbS78jd7uvLhRYs9XXzgXvUzaEUHCvm7iuKSdlTT1XOXdLh1qD/5+p/onkfu0dbWTX3wxptKDCK694EvKzI3px0YxV1pIuUy4TFKoZCZYMDgUZK+OmYSAsOZzGqmSGxc8QFHo95qNUzWRHwohZsIVAxiMCchdWx3mz162Sb4g/0D+/sYr2C8AfGuUj40UwzgWeT70WhCsXjKvOyB2GPJkKZmJ3TP2bNaWlrR5uaOfvCDn+jFn7+uvZ192xljU0moVi4LrJxUIpnQ1BTGH5O2E2c1wLiHrSzRja1603zP8cYOdHq6eW3N7DOn5ud0WC2T9KEwwRJ+v46trNg+neI3PlnQ1voN3bxwSfHuQOWtba1fvqJuq6meL6x2LygFI8rks2p3axoEBrpZ6+vqbsm0vhizxpi2NTCHuETQbwEt+XRS4+MFpdIZReJRI5EhHeS69DCNOSqpVK66cBAS77hQfikSxd0uYm5naK/JmWZnjSoDRzMaSnM142ePhJTPZs3z/qheVTeMvzzs9a4Ve+5VI66RSGfMcpop5/+OTI3ruXrihLHIYZPz32jmKeqoQmhSKdwGkdMMmn++C3LhA7WE5yII8dBzoPwsS/zXHnnDgv67H4lffIUvrsA/3SvwWwo6ukR0IE7a8Ksb2GFw8D+Ra+DBgUwijWpFr37nO3rhu/9VO1trduAn4mGVj0qanZ7XyvKq7YO3t29ZQR/LFswWloqGVpnwFmBbjBjQYwZjEdsxr2/fstjD1994U1s7m2Ywc+vWtnZ2DlQYK6hSwcijYqSfGpMjQR/xsGVfB0EQ+j4dP3HS2Oe1blcX1zf00Y1NlXtdYwJnUzHF1FeIIIORmFKjaU3PzRqKgBWpv9XVzrUN7Wxs6dgD92ry2ILC/r787YbKB/uWhX7x8pqy+YIe/OqXlBxJKBkPK1hr6N1nX1Gr3tXdX/+6ehMFBYJRZaPI9DpG6ApFw4ZEmHkH4Q7yGUzOQQ3kinEM15YdOSx39rOQ2IDWaZTYjcejMR0dHGp7c9NkTMjOKOgUAYPqcYUrlexQBy2x4A4gYQhjQz08DnOQwjD8+Mojj5iC4NmfPW/Et4uXblioCK+DQh4JSpl0XJOTBZv6QVbm5ubMnjWVcS5WZFvTlpLbjBYeglciGlPjqKwb168bRIzdZ52M8HRS+8UjTc3NGJdi/cZNzc7Pmp//h++8rcrOrhIDv7auXdfOzZu2Gmh3pVpzoEgipUgirla3IV8koGvFljYOqwoMesKxGvI7O/R0mCz0iBJ+ma8+rxnrUVASrEDrTVLQOhqQEd7vOv3wMBMbBMV4BWbR7FeTNLA2kLpL57KnmWSvEIY4SAJ7xlSPkkPtk46abTV8fcuJH/RQYATtfvajv/f7lBsv6J4H7tPZ++7V0uy8JsYKtttH+smen6bMbH+DnonKr9cne46THqHSk1G5l+jIdl98fHEFvrgC/7Ar8Lkr6J4xhxF4Oh298v3v6uWnvqf1qxfgNamQz6hcLCuTyun46l1qN5u6sXZdoziYZUaVjqc1PjaubgvLx6DtXYHcKXIchuhid3Dm6rb14fnzunj5E42M5EyDfuXKusGlyHhIGIJoVCXPGBJU2K9kyKdkxGmcl44dVzSRsolo6+hIb11a061y1f4brXSCtCNLWfMrno1pEkvYxXnNTE0p6guoV2to7dJVxUdyWlo5piBEqL19M4XYhZCWimvmrpPKjGQVjQWVSUWV9wfVuXWgF3/ygmLjUzrx+KMamZ5Rt9mxtQOrAQxTgH3ZoUMOq5bL5nvNwQuLnQ/2zexwk8mEqpWSDvZ3zTinRbpab6C9nR1VKxUjwJWLR8bGZlpmWkPW5qWw8V51WuiaAwYxkxlPHnMwEtBoIW+F/P77v6Kjw7qeeurv9OOfPKuNTZz4YEc7/XI85tfYSFJTUxNWFGk8UCwsLi5a0aGgl7ke7Y6DrsNh88Wm6YiGQjrY2bPfm5mb1e7BgdnGEqhTqlY0v7RgkjBe5+TEuNavX9elDz9QFNZ/rab1y9fUruF2R7zsQK3OQNFURgOsNGNhtX19Xdwtab/aMte+KO8tARrY/UZCysSiSqhnhEim6lrL5XvTYOMqCJFt0A9Y0AnQuUHOQ3MbJvg6kbE9l7hFMwCUDarChG+Z2X137zGhE8JBehYEylpvoA73VyKsxbllnTh+SssrK1o5sarRiXFraEYKBccsx3s8iAf3ULs9XM/9Ov31F0X6H3Ywf/GnvrgC/z1X4B9d0L0d0m03IEd3/e/53v9T/o73+u3XQV/vv/Azvf6jp/TWSy/I16xqnv1ms61EIq3llRM2tayvrZkP83RhWs1qS/lsXslYyqBGkreAcJlZYfHWOy37PCgd2d71/2fvPZ8rza/7zs/NOUdc5NzonKe7J3CYRIoiVxTN1UrWSipLtXJZu/vGL/df2NryG6vslUq2bK8oyZaZyeEkznDyTOcENBo5Axe4Ocdn6xx0kyIVKFqiyJm56Gqyuwfh3t8FnvOcc77fz/fWnZsKBJGd4J37i8r+FvuV7N5L1TqVR3nGQbdNC7pLFp4mM5NHZvAHBf7Zpdxq8sadBzzYTtMQYIbZhFsIXV0ZlZpV8R5LxRkcGWR0ZIhUPE5eimYmq/tEi0BKLC58Nhe5Ygkj5MczPoglFlTSnARkuJwWQjL6b5p44zuvsJ0vcvmzv0R4YFBvRiQ6UnzIUtDFkiSWI+kWxXMtNz2PKWaPoSSySxfF/vbWJrVaWcfZMmrP7u9jt9p0VC+OAq/bpZa0ra1tFZt5vYe57qKAF6uY0RZ/cVh512a7CLOsDI308+zHP8L4xBgLc9t8+cvP884773GQyeoYWVav6oOW5DGfnWTisCOXbnrgEedcOkq5gZDCJ4IwycuWxCeZIMiERrLBRSi5srTM4NCQFsqipJnJXnlvj77+lE4Lbt66RSrZh9vu4OG9e5T293GaTOxvbXGwu6cddLMqjG35DjFrdy7hMO5YhHyrxYOtNJVGB4fEX8ro2+jipIvTbMJns+AxHxZbZYfLcxIErab1SXFv0Tbs1FroayHPRbzbIlITfZgIAA2Lg67ZqgVd7IayLpE1gxb8elX/XXCtYXFuBIMMDg9z7PQpZk6fYHhsnEhYRGoSkXqIf7XY7YePRW7qJPZWqIeP0ske/0D/TXtm3YH/BKjoH73O/EwuFr0vqifwt3nqe8fz83cCP7agH25LfzBy/wEH+dEY7X1a0A+/U7uszd7izW99he9+7au0cvuM9yc1ntPmcDMyPqVhFIvzD3BY7YwPj9ORjtEwk4wlcTklJlR8z16Nc+yYIVcqandelMjISom33nlTPbdiB7p7d16tQ3JzIKKwYrlK7ZHAR/bnUtDdQnSzWBifOkIs3ke7UdXP+96DJa4trlMWP7jVooEkItiySq6z5EeHPMT6IkxOjXFkcoxqIa+F5WBdwkEKjA1NYLa4cIWj+EcGKFgNGg4TPrdf7UU+r4OAxUS4A7Pv3OTewyVOPvsM/RNTmslsFxCJx43JatXxt6QpiQ9Zi3m1ploCUa+L+lo6Xxm5b29v0W41sFrNWsgll1x26dVyWX3BAZ9PKXJrq6vfx442GodeainogisNeEOqzJbZvMfvZnRimI//wsdI9Sf57quv8uW/fJG5+6tUqlXtNIUeJ/tg6dCFgtY/kGBsbOSQcx6NMjExocI9+RrSWecKebVEifVOeNXrq2tYTCYdI4tQb3t3l4npqUN1fr2uQq29dFo/j+z49/bSKqSr5YvMXb+JRTjnhbx263JTYbRNlHIV5RsI9MbksFEUZbrPy1axzHqmoCEjToGxGB2cEnMqSnwz+ITKJlnldsthgpl21Aa1ZpdKs6sj9Pqj8BD5dpYCLnN/uXVo6/eVSTn28ltuEuVGQAq4QGJElBZLJjQqdmZmivHhUfrjSf1e9gb8uJTTLWsUm649vo9e/RENmUgTDyV7vbcP4gl82ESA7/fX8B9U0A9/jOWH/f3XoR++cF0Otpd5+av/lde//lXqO9sMRSNqoaq1uvQNDRMPR3hw/54GqhydOkrAE9QAib54nwZKSBcqo2VRBss4XAp6pVmj1mppEtb1G1fZP0irCGxpaZX0fl4VvYJjFSFZQ3lk4BdYjERROsSeY6Z/aIThkTFqkvVtNbO0n+XNuWX2SlUVFXkddkytFqZ2S28q7B4bobifobEBTh4/ova0TrWKs1Jnc2kTZzjG1PmLOOMJqiYoNauaAe4wubQQBGJ+3OYuUZOZ1bsPuD07x/jZ0/SNTIhkSffMYleTDk+6M3nMgh6ViEbjkcJdio7sUGX/LcI4TSOzmclmDpTGJrpKwevKftrn8bC1scHB3h6BgE8LunycWNmkeMpNgYipZAQuwi1Bt567cIHLT17Wx/HCSy/zwvOvsra6R6MuEi1xHtjpSwoWVTzJBuFIiHA0yvDwiHbngvyUDl0689XVVf38UvndXknDsmlAzNb6BkMDg6qkXllexh8Na1ctKwcR6q2tr2uEaX9/P7dv3yaeSOJzubn77lXqmbyOzBcfzLO3t0sw5KdR7ZLPlnRH7hThl8SFBvzsd7osZXLkqvIdYMIhSnQMHPJcpejazHjshwx5WW2Iz1uKdKMrzPPDVCq9zRY7mLDz5X00gEa6Z4sWdnmd6h2ZHHVUlDY8MsLxUye5ePkSR44eVdGawyvccg9+lwen8ASkeAuNTTzmukr5YQjYjxZu0VC8f3763++X63/6x98r6P/0Z/4P+Yof+oJeK+3z/Je/xLXnv0N+aYmI00EsHCFTquANRxhM9bOxvEwhV2Bm8iipRIpMOkPQF1I1r8BN5L5GRFoSySmiqXylpBAOSRKbfzjH1vamXii3t/dYX9/D5/VRbzQUBtKWfTcGXodJL+hu2VOb0R3l9JGjNEoSXtIk3zVzdXGdpXRW95wemx17t6sfo5kJli6ukJNQzMfMkXEmRwep53MkuiY2ltbwjI4z+MQV8pIp3mjox4pFytqxY3I68Ua9WIw6UauV9dmHXL97l+mLFxgcm6L7CDAjoit5Ts2OxGuatSvuNMUX3v4+dEfgJoeIVMGBCo2sohQ+8ZHnM1m1wEmR3lzfoFYuP0q7QhXbUsyl2Moo95BaZkNk9pIUd/mpp/nkL3yaUqXOc8+9wOtvvcvWdoZ2o4vf7SQY8OD3uwmF/FhkDmzqEA6HiMZSRGJJFdxNTU1pERPhnvyWr5MUUExXsLiwsbrG7s4uJ48d0+S9mzducvTMSWqdlmZQC5dgfW2do9PTOrgS9O/A4CDprR1uv/kOMaeHTqnM7L1ZZczbHDaaDROtaktDcUSc1xVITjLJZr3Fg3SGckMCVbrYH3XlMnKXgu6ymHBIZK8hWeCyQ38UVGKWMJBDfrao2SXQRH0oCi83H+7FhSzrdtGX6lMr3/cLeCKh36fSgcv6RPbpYuAUtbndJBMCbfP14yVL9BG6QQu2FvJHBpG/anjR1VuvPf+HXIN/rj+2V9B/rl+ev/bgfqxt7XDk/gPL2qEfVIZ5j5Wrfzfr+OftOH74G9TAaBR57bmv8d4Lz7F6+yYBq4X+RB/ZXAGn18/E6Iiy3leWVhhIDSoGVoq7pGyNj03glDjRahWX16M2HgFlpHMZLdKyc93Z22Z1bVV90PlCicWVTdweL7VGUwu6XA2l+5LduVU6NEkysovX2MuxY8cwd5sUy3lqXYPVdJa57RyFekuzhCUkRSxObpsQu7qYbeD2OUgkIhybmcJo1RkJ+NhaWqHj8jH11Edo+PwUG3XcmAmZbXSaVrp2B+6gjU6rRNLvpraf5YXnXmZodILJU6cxRLHscmB3iS+8ps9XBG1ifpAOXQq3KNwLskYoFXUCIR50mUA4XXbq9aoS4USPIH51sYTpWtgwUchn1KdeLpYxOp3DyE3JXdaIVjO+eJCJY0d48tIVjbJ/9eXXeOONq+ync2rFEg95JCoJWU58Pg/+oJ96s6ahN2J/6x8YJRiMKOlPO1K7neXl5UOyGCbisQRWs5WdnW0ePlwgHI9p0t7i0qLeXIyMj6vYT2I/5YZE9v/Snc8tLaj33WM288Z3XsBUrdMXCLK3usbq8goWmwjMOlSrkiHd0dhai2FQF/FYJMxyucZ6oaZdtXDkRfhm0+7cwCNRqToX0UZbrWTCz5coXPGMV0Tx3zVpMVdsqvjUZWRvtzM5NaliwVNnzugNjNywiHNAPN+K6ZVP+KgIy0/xY1q3vp6P2N1au8X//aiCP84cf/yz/Li46997Bf3n7RL3D348fxd3pOc6+Acf70/1E/w9CvoPf/33+x3bDz1+nVvWuf/W67z53Ne5+/Zr2DttRlL9VEsiBLMyMtCP1WQwe38Wj9vL9PRRtX3V600Nf4iFQ3RkRCz8a6dDu1eJBJWLuRR04Zk/WHyoI9JCucrcwqpiOeViWSyV1SYlOdWSiCUXfLGwqYrd5WBmegqbzUSxlFPlu2A3FzYPWN4vU+qa6VisuE2CCBUPr6xJDS2ggpIdHhkkEg4wPZxg6d4sjXqXk08+Qycc4qBRVSpZ2CJccDd2fwB3QGhsB/gcZmJuL9/5b9/AYXYxdfECtkSEtpnDzlx2sXIdb7bpiHJebkoexaVKoVdvunjGJT/ZaiWbO6BcLuneWgqjdMaPPceidBcim+zZZU8rnmbRLwjkRfb6svMeOjHN9InjeGwO3nrpNV55/nU2Ng90AuDzOQhGfIRigmAVfKkHl8dFNp9T+lj/4CAjI2O4XV6OHj2mHWs+l2N9Y0N1DDIpMbWlc3aysrbK8uoqJ8+e0U737uw9xicmdNdfK1Wg0WJx9oHeGIiT4d7ivKbS1XZ3uPrCS0RdbhydLvdv3qdUyOJ0W3Q0XqkKnMfA73ZpPG7L7qBgcfAgX1akr3TnooMQVr/NMLAaBm4JZbFZCPt8uNw2Ko06uYqILTs6Qpeok6Zw/7omwokoFy5d4PKVK0xPT6uAT+14EqbyyEr4Q84vGcn/lZb6B2y1n+p1pvfJ3ycn8DcV814Rf5+8eNok/d0YuL/2TD5oBd3UabK7NM+b3/k61155gU6pQEyoaKWqagPGh4Y0LvLG9RtKsTp9+pwGlgh2U2hmqUQCh82mQRCHbGuTss4r0sk26mzv7mj6moynt3f3ebiyQasjQjoPhVJVu11VIkgC1aGmCZ+wvq1mRoaHcHvsZDL7CgXpWswU6x2W9ivs19oYNgfifLcJDlVjI1G1ulsCORJRhoZSTI0kyG7tkt7KMHX6HN6RYQp0sJvNBM02zGYPFrcXq1PSzoq4bDCW6OPaq29x451bTF+4wPiZEzQxVL0vnV5H9AHVOlbDpKsE2aXLqF324IdI0qJ+3wgJThTnfr+X3Z0ddvf2dP8vF4jDffm+JqjJ487lyjgEzhKP6H8fGOjnIx99lnAyTrlSYfHeHK9853vM319Vyp4cmsfvJJGKKipXRszhWFRnSXL2/QMDjE6M0d8/iN3m0K5axu4LCwuqCJcdfTQcoZgpYDPZtJhLEMzw+Bg7e7tkcllOnT2jO/92rUZW7Gu1BuPj49ydvY/JLpqFCKt3brN26w5hh5NqJsfS3ENNtXM4LTTEnlhqIWwmu1rFurhjMXZaHeYyBcqGqMS7OLptbJiwyzhdhH0ChRGfuOSSWw7phsLWr7dFtW5lYHiM0+ef4NJTTzFz4hiJZFxvmFRz4JB4F/k+EnDLX/dx9y7O75+L88/ikb7fr+8/izP7efqaH+6CLgPHTotKNs1r3/oqb33n69QP0nisFiqFko5ip8bG1dt99+496rUGJ06cxm53kc8VNLhkIJkkIAlsNqvaiEQFLqKtYqWsArL1jXXK1Qr72SyLSyssre1QrB9y46uSdlUuK1xFF5eP2iWfW3bHBvGI7IADZLJZWq26CsM6Vhur6RKruTJdqwO/04ap3VBkqqBNRQ8lMBdRePclowwkA/QFA6w8WCeQGCRx7Ch1h0UV2D6TFZvVi8Xlpmtq0jXquO1mogI+yRX5xn//Fma3l7NPPYkrFKBl6uokQsbh0p3L3lX85fL4HufFCyBGRtWieBcoUTwS0YAWKegiLKtUylrwRaEtHHb5Jal0IvCKxiJqy5Ji/LFPfJzTZ87QqtVZX1jijZdf5bWX3qKYL+PxurX7tbqdRONRBcwI81tS4xrNFqnBfgZHhpmcntKVhqRwSTGXm4n5+Xkdux+GxVjUtdCsN3i4sKipXSIee7iwQCAY0PhV4cZn9vbYXF3j5LHjmtU+OzvL+NQEB9kMb774AiGLjbDTxfzt+2yvSLKeGZfbqhCWYkX84RaNFu0I1tTrZzFfZq1UoSERoDJil+dyiC9UO5re3D0Cq3StJnzhADPHjnLq7HmOnDipq5BoLEk4FlfGu9j+/qotTNYff1vh7hX0n6fL78/fY+kV9J+/1+QneUQf8oIuJKwWnVqZV7/1FV76yy9R2l4j7HLRrEqqV5vxkVGOTE2ztrrO5sYWo6MTxOMyui1o59cXj6nqWZK7pKBLYRK7j3R7gpne3N5SDGwun+fBwyXmFtfIFEpEJLms09Y9+uE+WXRIQvYCKegSNOF2OUil4vqxtWpZGekOn5fNbIXF/SINw4THLnQ5Q4uAdLqS4iYK70DQRSIZYSAV4OjIEJsPd2gZdkbPnaXtdx/up212LCYHTq8Pw9yl0apiMxu4LSb8Niu337vBu9fuMjQ5xfFzZ/BEgmrPk5sQu9miCWnp3b3vC9lE1Pb4TTr1QMCvkW0CkpFduzxf6eTloiGFU97noJChUCqpBU5S5iaPTHLp8mUt5rL7zW/t8vaLr/D8N19ibXlLz8Uf9uMJB/FFDjPWhQOQ6EsSCIV0rz59dIZILEa8L6mixWg8rsVZHkdJg1UMtW7JjYnA6SXX+/7de0xJwl6zyeryMsdPnaLTbtGslNhYW9Xneur0GZYXFukq23+AG9evc/faVYZiMaytDsv358ju7mASHKpd9t5myjWBuxi0OmB2uamYzKwVq+yLh1ynJGY8qmo7VKjLCyn6CzmfI0dnePZTH+f0hfMMj44SjsZwON1Y7S7VUMj7m2VN86gTf+zzfhyv+jddCHoF/Se5PH743rdX0N/fr/lPXNDf30/3R/QA0hgLxrRV59qrL/Dif/0v7MzfI+Jy6C5T8KR9sT5OnTitgq/5Bw81V3t0ZJxC4bAQJ2JR4pGopl2JElmwnHaXQ1PJ5IIr3ef61qYGeWxu73JvbpG9bJ5gMKAdmWBgD8MlRBBnUbxZKOBVa5cUPOk6JbqzWhHoiotANMJBuc7CdoZio60jbbsIriwmLWadjqF/dkpwS9hHLOZirC9Bt9ihVO4ydOoU9lQMm0tQsy7MhgWb3aWhKzJZsIjSrVVVTny9mOfbX3uFSq3N+acuMzozqUEk9WbjUCSWzVLKF3X3LR257LUfp4HJSFueV7st4SyH0Z4SJiIKbXk/ef+DgwJds8HoxCDHjh3l9KmTaiuTAiWFVQAvOw+XuP7q28zefUhd+PeGCXfQR3QoRSAewWIRyp1faXhS0GX1kexPkejrw+v3qa5AkKQyiha/u9wAyLn6AgFqlQpmi52lxRXdrfcl+3SSIH50UYeLej+zvcn66jKjY2M6hbh9/QbjgyNYu/Dayy9jMrpEA342F5bYFu5/UbjsLSx2weRaqQvnvtGh1jZhcvvZb7bZE4eD0VXR8ayuAAAgAElEQVSCm0fY7V3JEjcRjoY5c+48l598kpkTJxkcHSEcjyiz3uZwYrHKYP5QyHYoZvtBkFhPaP5BujL1nkvvBP7HTuBDX9ClCJu6bTbmbvHKV/6M2be+B9WippJl9zMEvSFOnzyn4/X79+ewWR1MTkxTqzWoVqpEQkFSiST+gF9zuwUjqqEVZpMWPimS9+ZmFbW5s7vPjVv32MnkdExss0g+eI2u0XmU4OZUpXfQ78bvcavSPhpLUBbPejGLxdwlGImoGG51N8t+qaZkMLm2O50SK2lSMZoW966Bw2UhHLWSDPgZ9PeR3i0TGhsjcXwSu9+NU/jzXRMut1cV1NIZSjyplRatSlYFcu++cp2r790nOTLIsXOncAX9ukrQsXqxrFAR6XS1ABeLWixltC1vAl6Rwma1y7kU1baXzRSx2a30p+IcOXqEoyeOMnNk+jApzmwlu5dWG5gEoty5fpvthysU07lDjqv45xsdLD4XA9PjDEyOY7faCfqDTExNqf0sNdCvu3Sx/cn4Wrz2Qp+TzkNuqmT/L28Wm02nBvVGi2vXbpBIJDHaXRYePGBqapqhwUHdnS/Pz1IpF5QZv7q6wsFumjNHj7PxYJF3X3uDwcF+fc2W5x6Q3dqiLVa+Vlvzwm3iVbOaOSi2MXt8NC121vIl9uoNmjaThpx47FbOnTjGR5/9CJevPMn4+DShcERfE6vNqWI/+V7SNxn5PEoU03/5vn+sV87/xy5/vY/qncAH6wQ+9AVdCqIgNBoH27z1rb/kree+QnF7/Qd7dJODqcmjDA0O8+DBQ2pVEUZNYbPayRxkcdvtDPaL1zmq3t6CqLbpHnaADcFxtllaXVG12/LKOu9eu8HWfh6LqLIdNo24lHAM6WZjkbByyFuNOolYiHK5isPlURGY2RBftlkpbeJLLrW65Kotqu2OXvDVPSQFwiNAFnGni6ULPAGTqq9PDs6wvZHFFo8zeeU8zrAXk1DJTDacmtNtVsGVeL4tNMgfbOCxwvaDbZ7/ztsUG1WmTx9jcGIUt9+rnW6r0VSojLDOZXcuxVx20+Ihl4AVsbgV6hUKNdmntwkGAkxMTHLi1AlmZo4ov112/dJvZnb2yG7vsbO8xtzN28zenONgZx9nt43X7lDBV7laJ12qYAv5GT99jNTYKE6bU1+bkdExvYEYmZxQ2Iuk39VVxGfDabdSKZc0rETsc2KNkxsSufnZ2k1z594swwODKoDb2dzi0hOXCPsDbK+vs3D/DiMTw5qf/vprrx0S1cJRXn/uRfZWNjR3PV/Is7m4pI/f3G5qZy8iRpMNTHYLpSbEhsbItAzurW+TEUue18HTH3uGX/78Zzh7+hSpvpS6KOw2l1oiMSwYXdOhzUxe30f534+78h/YSQ/H9L233gn0TqB3Ar2C/ojpbm4Uufri13n+L/4TB6vLRJxuuvW2duEDA0OK+lxdXdeUtJHhMfz+EOm9tAa8TI6Pk0gm1I4mLPFMNqecby16Roud9K76jecXl7l64zZrewfaMQrHXDzc0tFJURsYOMzTTqf3CYf82OwW7c4b9SbdZhun/XBHrglVJjN1icn0+hmansIt+9liHnOnSVsiSx8xumvdKtmDAhemj1PNV6hZLIycPYEtHsKQjGy7Q5XqYtGTKYR4oqvlPJ1GWbGjlZ0S3/r6q9xdWiWQjDAxM0nfYAq70NiMDo26gGTyugcvSZRnpaEBIlarXTvNgb44w0MpxsdGNLEsIYlqPr+quQu5HEtb62yn9ymmy2wvbvLg+i31zVOrEHB0CTpduGxuWiYTW/kyuUaDxFAfl56+gjcYxB+McOL0GUXTSofePzREIBLGbDXrCkJG8GaTodnmQlATTK0WdEG0VqrcfTinTPmBQERhN0J/OXH2DLZ6h/tvvkuheMCppy6Q3k9z58YNzp86S6dc5cWvfZOoL0A4EGBna4vtjU3yB1lNVhNhnnLupdAa0DJbiIyMsFVrUrU6ufSxj/DxT/8Cx08cJZqIHUJeRMhmPOKuGY+sZdqR/4hS/ftIiEd/6PnAe1fx3gn0TuDRCXzoC3pTuTldLK0Kd954gW9/6T+yevcOAasDn11iNQsakSpZz5mDHNvbO8SiSRXGyV69kMsyOT6mudgWsw2Lxa6F3+XyEAqFaXXqpLNpJcctra5z8+495jd2qTUauJxWOq2uQLlwiLo8GlZcaHpfIk4bCk1xSnCK26XhIUa7TSGTp1io6ajb63XSstkYPzrDiePHsBld6qU8B9tbtCoVwkE/9qCblbUNUuE4DpODB8trREaGiEwOU7FZVFgnanvxhFeKBTrNBnRaGO0Ww/0pxqP9vPLCW9xbWsWfSugePTWcIhzx4/dLBrwZk82M3e7E5nBhsTl1VCwj42AwTMjrweOSHGwnnXqdYjbH3vYOq0vLbG1tki7m2Etn2VpJs72appErELZBf9iOz9nF1LLR7jhIV6psiZXQZWHm+BRPP/WMrikGxic4f/kKxXIZp3wtn1e7cxEpylRE8ttVkNcS+9hhdreUy3wmo/GuN2bvMJRI4K53mb13j6kLZxicHqewssX9F14jMZoiOTXEd196UW16E0MjzN26y/2btzgyPqm8/FxaCICblMoV7A4XpWqNUkVEgIe+ekHQ2mIRxi5e4qNf+CIzZ04TCgVwCHPeYscwScDRD3fhj69Q+q+9Brx3we6dQO8E/h4n8KEv6ILWFFFXq5xl8fY7vPbNLzN/9V1MlRpBySMvFXSiefToUcxmK7Oz8woqmRif0hHz3s4O/ak+Tp8+rcXcbnOyubmN1WInEonSNhrkSjllvG9s73Lr/iyzy+tUGk18XhcmQZ0+6qbFmy5deqfbVrpavVGjUG6qJS4WCZAQNbXZoup7cxfNGC/lD7BbTHjdTnweB5Ggj3g0RMjv06ImyV4yqh6O9xNweJmdm6faNeifniAw2I/FH8Vsd6kIT1Td0t1LURfbVLVUwNeFV154mQfrm4ydOsXHPv85xo9NYvPIPLlF12qoUE72u52W8NotegaixBa9QatRYz+9x8bGBnP37rG+sqpj7c31LbWgtcpNGpUmjVobr6XNUNTLYDSkUaLlfJ5yHfK1DrulOoV2h0Dcx9nzJzl+9Bgel5vJk6cZO3JUIT4iGJT7M6e4AVxOtRDKPl8S1CTtTtLT5MaiVa+T2UurAC6dS9MvONiFFXa2d7jwyY+q6G7+7evk5lY4c+UcxW6Vd958g8Fkv/BWef2VVzF3DMaHhmmVS1TzeVZWt2hKqI8w6ctlKrWGFnSHxYTL72PiwgV+5V/9H5x65hnsbtchM11WLRahtx1qDnRN/ih+9PsFvZcH/ve4jPXepXcCvRM4lNX8hGCZD9KxKbpatVYGRqtGvZDm2qvP88Y3v8buwgJuuei2WjQaVQ34SKUGuHvnPpVKnSPTR3V0u7uzjcNm5fz5CwQDES36svuW0XzAH8TpsVFr1tg9SKtd7c7cPNfvzZErVXC5HVhkfN5ua0pYKOTj2LEjpPr7MJm6GutZFzxqucr6+gY7OwcIWF2iSCWHvb8vQdJtw200CQUD9A30SXI21VpFx80y8jU7bEqji3sCDEaSdBtdNjY3ebi6wv3lLbbLbcWKxkJewiEfNrNJPe9CQ5E88HPHj+tq4eX3buHtTzFwZBSzx47VayUQ8uJL9REbHGIg1U/IG1DqGvUO5UyO7fUtbty+zd25Odbk8W/tkM+WqVeadJptVdR7OxBx2IhH7CSiDsJ+NzbDRna3xP5ehUyzy169Tb7VVq1AaiDKhYtniUYjTE5Ocfryk7gCIcwSViNJcI06noCsK2wanyr6hGazpXt+OWeX20OtVOZgd1fpf6FwEBsGt969Sv9APycuntMktpvfe4s+r2TJD3N37o6O7AMer4a3zN65x3D/AC5B2VYqFPYP2NjcUQGkVYJ9ZOTeEFqepOy5Cfcl+NgXf5VP/vPfIjw8otY/+Z6TeBWTdOfaofcK+gfp2tJ7Lr0T+FmcwIe6oKtb7HEyrNHGMBos3b7Kc3/+n7n/5ut4jC5eu10FVcFgiKmpGRYeLrG5uaPY176+FJmDNMV8jsuXn2Sgf0jpciLIXlxYJhqLEYkFFZ6ytrVBs2vSkfsbV6+TKVdxu5zYjQ7tegub1YzTacPpsuH2uIiGA4yMjRAfHMbkcJEX29vmFhtrGxxkDlScJ110xG7nyXMnOHvuFLVWkzuz91lYWyFbkKIuKW4mPGZwGi5GoiHOHJlkpL9fLWQH2RyVah2bzUrA71Vgi4z5JVBF7Hy5fA6r3Y3F7eO5N64xu7WFye/C5nNw5OQkFy+fZfz0GcKpQdx2l+Jg8xJAM7fIrXeu8t7bt1hc3dGY2EazrYI/ketF/F7i4SCxSIjhaAyf1aBS2yGT3Tq8mejaKORg/6DNTrNN0WQgqxG328HY6ADnz5/F7/MyNTPFmaefxebxYVdXQE6nKf5QSMks0i3LuF0iQAvZrEakClQms7tHIZNldWWZRDxOKZfhzp07PPWxjxIOhZi7dZuVuYecO3MWl83MO298T9Ph3E4Xt2/eIXdwwNjwsCbt2Y0u+9s77Ozs0ZKO3OWm3upQrtXVaRCOhxg+Ms0X/uXvc+6Tn8LkFs+/7Mu76ldXX7gQgXoF/Wdx/et9zd4JfKBO4ENf0JUEI82SWoDapDeW+cs//nfcePk5jGIOtyA763U8bp/ywAX5+nB+mYA/xOjoKM16Tbt0GclPTR7BbLbhdLp5OL9IJBIhlozQMXVY3dzUlLS5hSXefO891g/yinmVIA6jbagYzmkXcZqBS3bOQoAzm7G4fMQGUgyNDOHz+1UkJYIrSWtrNJvaKUqu+P25Oa7dusvadppyo4E/HOTozCTHRxPU9jdYfbCMtdnmzPQEF06coD+RxON0Yut2sJrEP96mUMrTajcwTMKEd2C2Wahb3DjCSXZLNdZyOUweF33jQ/SPD+APeLBaXZQLNXJ7+2wsLDF3/QZz1+9S2MtganXwe3wEfLIvdhL0+wl6ffjdHv2zEM7arSbpzDbr2wvsZXcpiOe+YaZcNpMpdTnoGro2EHth1O/lY09f4vy5M0rDkzMZPXEKVzQGVis721v4RCgX8KtwUPbnkkMudzbCFBDSnqnTZX1hkcX5hyoC7A+FmL17h7rV4OJHnqaUznDje2/gcbo5fekiK/fuktvcUA1DvlDgzu07yoFPCbSm3jjMPl9aVUuc5NiLX7xSb1Kp1dUrHh1IcvmTn+CXf/f3GDl9jq7NTtckQS2C+n0kbOup1D9QF9Xek+mdwM/qBHoF/dAxphZfWUw3qwX+/A//La997S+obG1g77YxWh2lws3MzOgY/ebNWe2+pqcmsVstbG1uqADuiYtXsNkc+HwBtrZ21cIVS4TpmLqkswc6Ol/Z2OKta9dY3NxVNKpfkrQ6j8AyDgvClvH6JKPaqSPzfLVKud4CswOby43X7yLZH2VkbJhjJ04wND4GZisPHi5w49ZtllbWMcxW+geHSPYlaFcy1LK7DCSSzIyPEfd7cclNQbFEXtTl+zkKsosvFyhVSxhmA6vDSigaYmJ6itjQKHWznY7NSSCZItDXR9fcJZ/ZpVbK08jVWJ1bYe72HXZW13AIsjYQICwRsULBM6A/1a+dsKSt6Y6j01VkbHp/n3Qhw1Z2nz3NBm+pxavcMig3utTaBhWJEDWhwSUnxsb41LNPMzSYxO11Mn5smujwKM5QlEqtRrGQJxg9hPzI2UmOukTJVAtFGpWqFvtiNsvyg4esrawqBZBsgWvX32P6mYv0jQyxcfcBS9fvcOLsWbzxMNdeeomow6lJZHfu3mVlZY3xiTEVK8oY/2Bnh821DSXdibddCG6yP5eiLn8PDST5wu/+Cz79G7+JPzVEx2JT4JAkvEpRP8QE/qx+/Htft3cCvRP4IJ1Ar6C3HxV0iamU3506r33ry3ztj/+Ahes38ZqEs23QbHQYHR1mZHiYpaVNioUSwyNDhIOHtiXxNV+58jShYEQV7oV8iXq9TjQRwuFxkpco1fQB2+kD3rl+nQdSeA2DkMOOTeNC27hcNmk01a4mHagUJbvbgc3pxOnxEAgH8YcDCPy9VC1jdzsZPTLO6NQ48XgSt9tL2zCr2KzTNnA4XFRqFWrNqo70zZ02TosJo15ld22N5fmHPJzfYn5hRztju9uM0+fA5ZXQkyRjE6OcPnOSI6dO4A6EKFdbrG1uUSrksJvbNEpFVt+bZeG9uxQOMgwk4sRDAfxuB36Xg1q1QrFeodyoavFzWG068pZ41GKhSL5QptxpkpMdeQXydSv5lpmyAQ2B25g6dGRKYTLjNpl4YuYoX/jUJ4nHAvgCHsZPHCE0OIzFF1SVvgriPG79+ZQ0O7Gx2S1WDrZ3VRTndbvJ7KZVnCfqc7nJWb16i0K5wLFPPU2uWmb2jXcJNE2cu3KZhfQme3MPiJolIrfC9Rs3FL4zPDKigkjx3u9vb1EvlzQCtys0GbOFYqVKtdEiFA6Tmpng1/7P/51Ln/4sXadXee4yZpdiLr9V89Yr6B+ka2rvufRO4Gd2Ar2CLt2xoGVEdKz0jhbp1Xn+/A/+Da9+9at4Wk21JskINRKPqR+9lCtxsLNHJBgkloyTr5Q0GvTUiVOMDI8jaBYZox8cZAjHwoQiISr1OutbO6SzGW7eucPdhRUt4kmPHTtdqkJ489npShC23UI0HiEuSW4OF6FQ5JCAFgnjDfjV8razu8Pa+jq5YlGDPyzC9e4qoAxLt61parLzjUSSxJIpQokIoWRMbwhkTy574Pm5Oe7emeett26ytLorWjZsLgtHjk/wuc//IleeukjAZdNwklu373B/9qE+lqeuPEm7Ued7L3+Xe2/epJUp4rNJ0bUwkkowc2ScYCTMxs4Ot+YfsnOQVWW+UwAx3kO/eLleo9JoU+4YlJtQbUCja8ZkcWpRbHVbtIwmhs2K1WxiOBrmE09c5MqZk/o5hOc+MjNNaGgMw+ZWvrwo2yVlTMbt9UZdfedOAw4O9nCF/bhqHfbml7m/uUJ8dBBroc7Vl77H8PQEqakxZufus3jjDk8cO8nIyDBvX30Ha7uFpdlidWWVpeVVBgb78Qd8uvI42D9gf2tXU/IkLldEefI9lCuVMTCTTCU5+uyzfOZ3fpfpU2cxpDs3S9St+TBZr9eh/8wufL0v3DuBD+IJ9Aq6KMdE7S4jWpkPiziuVuD5P/8vfPmP/5DSyjpBh4Nqs6Ed8fjEOH6Xh63FFWxdk8JWGmZDldF98RTnz1zQOE67xc7Ozi6xRIJkXx91Cf3YWCdTyHP1+nVuz87TanVIemwEfQ7KRgvD78IR8WP1ufXmYWBwkJAvgqljYXdvl8XlDfL5LPlckbL4nNuiwG/TaHZxWs0EnBbMQn8zQzzkIxEJUis2OMhUqJlNtMXTHvUQTUUUj+p0OHT60BZFdtdCLNHPwMgwIxMjuLx2VpbnufrGa8zduq9BK8888wynzlwgvZPmm1//Fm++eZ1StkzEbSPutBC0mDl9ZIpz586SKVd48fW3uflwXW9WRNctv8xWGw2x0rXb1JRnrlpvXXtIup3dalOCW7fT0ccnm2jRFHzxUx/n8x//CLGAEOPKhJJJ+iYmcETjKjasV6qqYJdPVK9WyZeKeH0+nJUaxWYRVzKMM11m5b07bHUrpI5Nkr71kFtXb3LuqSvKab/29lt0qzU+8ZFnKGdzPLh3V0V2kue+ubmpWfCxWFSnMYK63dzYpJwtYerK9w4YVhPVZp1qo4Yv4CeR6ufpX/stnvnirxHvSympTnQRGm36Qbya9J5T7wR6J/AzPYFeQX8kTJIcc9nVSkG3Gg0evPsG//H/+b+5973X6Q8GVTUtF+p4Is7MxBQ7K+uUsnnCqRhmt4O93T3sVgfPXPkIfrf/UUHfIRgKk5CLOYYW9HKtynvXb3D3/j1FpLrNFs0+9yejTJ07SXQwpWNqsalls0VK+SrlXJlGrSa3HYdecSHEyRqgZVCXGxITxMJehocSDPX3MT42yNBAEqPTZu3hJq++do27q1vk2wZtqwlv0MHUkWGuXLrAmZNHdccdjadwOv3UylVu3brBzVtXKZczmtE9MTLK+SeeUFjMjas3+fpXnmNxcRmr1UynY8LcauFq1jmSjPLsxXMcPTLD1Zv3+ObLb1KwmUiND1Mt13RVUSjXqYvHXdYMchMlnapMFwCb2aKkNS13hqErCcHoTo+P8pu/8jk+eeUJbEaHQjFPMNlHfHQUWzxGRZLx2i0NMbGazGQP9nUcLolr7YMMHQc4I35aK3usXL2DazCBLehl/rX3VIE/deYUu9vbzN68xczEOEdGR/TPalls1nUakstm1bUgb7JKkRH/hpDlRHPXlnQ1O41OS9cLjXYbt99HJJXk1//1/8WTv/zP1M4mkwPtzkUN2XvrnUDvBHon8I98Ah/ugv7Yt2bIyN18KHjvdjB3mxTTm3zp3/9bvvulP8NvMREKCsFtH7fLxaljx+nUmhzs7WFy2nAFvBzsZ2jUGlw6f5mxoTG6wlrP5rA6nESiUQ1s2U3vaZTq3Pw812/dJJsvYukeZl+bXQ5MXg8dsb43mxoUIt2q3Xa4T5du1ev1aoSqCPKkOEiCmMlipiHKdDo43TaCMooeGyIUCWgxWpxb4/7sMg2zTBNiDE2OMzUzTSwa1gLa7jQIh8MEvCHu3XnA8996gUx6j5npUU6cmCYuaV9Oh6JVJW3uG1//NisrG9htdtySz97tUpFs+EaDZ07M8Oknr+B1uPnqt17k9vwCiVOTDBw/ytbmLu++fYuN7SzVjkHDZKUjlDSjrd53mwTFyGvQamvamQB0ZETvcFj5yKULfO7ZZzh/9jRGraJEO3+yj9D4BGa/h/3dbc1R9wWFC29iZ3NTd+Y+r5dqLoMnFlDR487tB6TnVxiYGNMUvHtvvEdidAR7OMjiw4cYjQbnT5ygmsuxMj+v64t8PkM6ncbr8+L3+snmsvqcd3d22U+n9eZD7gkF+yvs/lK9puwAXzTI+aef5J/9/r9m6uKV76ejaXfeg8X8I1/Gep+udwK9E5AT+GsF/SflzLy/L04/MKILG11Gv/L8zd2WgmZe+saX+dq//wNyaysMpvo4SB8oZWxmapJwIMj+/j6NbhtfKKCq7exBlqNTxzl9/DSNakM7cPEmB4IhvH4/hXKRQrmkcarvvHeV5fUtOpJfLr9sVrBbaT0KDYn4AvQnEhgOqNPSrHMZC9frHZoN+fvhx3lsFiymjqqsuxaDSF+EY6eOkUgl8IcCRMMp3L4QZrmhyKRZ39nS6NLBvn5GJJCkUeGtt9/hjVevsra4QaNSJuR1kUpGCIcEo2rj/BMXGB4e5tVXXuPatVsYhgmr7IMNSXlzUCvkiVmtfPT0SS7OzFAplPjLr73IfrHA+FOnsMXDbG+muXN7keU1sdV1qBom2oLKRdC3XVX8y9k7rXY8doeK1hqtBscnx/n1z/0SF48fY6C/j/LBgY7AoyPj+MfGqLXqHOxu4gkF8cjrUKtysLNLKJbAbkC5UsAbC2FqNLn1xtv4nF76gmHmb9wmu7fP6LnTrOzt8nBujpmxMSYGB1iem8MQOIx04RurNBtNBgcHaTQbFPIFfZyLS8vqQ293OtjkNTBbqNYaFGsNGiLAi4f5/G/+cz77279HZGhcBXv6A/ejbPbedah3Ar0T6J3AP9IJ9Ar6IyO6YRzytA+vvFLoW8zducaX/92/4farL5MKyy67q5GhyUSCeDJO+uBAI1JlvyyDYolbDQeiXDp/SUfuAm+piofd6yMQCqpwant3l0whx9XrN9RqVm+0dezckehTiVwVgZsBLqsNq8VC227QshzmnHc1fcvQVDUppKLaHopFGe5L4g8GiKXiDI4NE08lVeQnONRMtsDmzg4PlhbBZuHS5cucO3uOg60dvvv8y1y9douV9V2qpYqCTmxy44AJlwjzom7OXjjNZz77GR07v/a9N8jliqr4l6Iuv7wOO7VMjqGgl4+ePcXRkRHNPn/76k2Wt7dwpWLYQwHqtTZrKzs8WNikIqsCzBSaLe3GbeIkeBQLarfZ6HQN/XeXzcoXf/EX+MIvfIwhiVelS+EgK+0wobFx3P3DFPNZauUCHsHFhgLs7e/RrNaJJ/poFUqYPHa8Xg+F1U2WVpZIDg3T3c1x7Tsv4UnEiM9McuPuXcr5AhdPn8baaWtBt3S67O/ukt7bwefz6hRDnpdYEcWP/nBhkU5HhHttTc7rNjtUyg2ahgl7JET/sWl+/ff/FRc/+UtY3f7vS9nf3zfA/0hXnd6n6Z1A7wR+KifQK+g8NqJb1LemGjld4bYpFw944U//iBf/7D9DpYbLYqNaLB0CSYYHtUAXCnndAXvcHjLpLOaumWefepY+DW8paNfv8wc0MEQUVtt7MnavqadZfOO5UhXDaqElKWed7qHn2mrCYbHg93oJRgLYnBJuYsfnlUAUn45/BTsrSW2WroEFSfhqaBGXpLNipUypUlYSXLFaIZKM8tSzT3Hx0kVKpRKvvvg6N9++QXZ3D6u1jc1lx4wNi1lY9HYwdfWx+/x2fuULv8TExDivvPIqS0srlIpVjfUMhyO6525kCphKFc5MDvOxJ84xPtSv2e/pUplMpcL8yjLbWztKtms1uuzs5UgXalS6JirShcte2ZD9ubrx6BqHI2z5n/5YiN/51V/mmfOn8FnNGPWGFnqTy4PZH8IciFCt1HB63XjiEfC52NzaxOV04Xd4qO0d4IwFcXVg5dptSlaDYCpBcXaFnXsPSRyfImO0uHPvPkN9KY5OTJIW58DeLo1Sie2NDeq1igKCRKgn3XjA72Nra4ut7R1q9QZmp0TJi9e9Rr3Swux04x8c4PTHn+WXfvs3GTl2BiyOXkH/qVy+ep+0dwK9E/irJ/ChL+giu1LFsXTohoi8Ds3BAljpdqHhnmoAACAASURBVBvc++7X+Naf/CHrc/OEnF6a1aqywcPJOO6AT8VREqEqBb2YK1IvN7hw5gIzUzMqzBK0ieyaLZKWZjHpDj1XLGjH+/a711hcW6dtMbB67EQH+pQKF4yENGLUabFhqbewtsWn3iSXy2qhLZUq1GoNVc6XGg2K0uULRlQcb3YJ+xA9VxuP18uZS6f46KefpWN0+N7rb3Pj6l3q+Ry2TguHYcJs7mK2W7AJ4tXqAosFu8uOYelgd5qZmhilUirxYG6edutxZ25VFK7sueu7B4z4/Fw6OcPxiWE67Tqvv3eLzXyOgYlhJodHMdXbGspSyBaVkiY3LuVuV5XulUaLZutwjSCjbTodXA47qUSCqYkxTh0ZYTgWVF97NZujXCzjjSZwJVLkGm2ajS594xP4BhJU2nUKhRy+UJTmXpZuvoQnGcWULbF7bwHzYIyCpc3qa9fwVNokzx3jzuYauUyOkzPHCDidrM7Pa+CKQHdy+/t4vW7cHre6GHw+nwraRPEuN0ayh5cUmQ5tjaY1d63ajYdGR/nkb/0Glz/7GXyxFCazeBEPde29Dr13Ae6dQO8Eflon8Pco6I/ZqH/TQ5CsZpF0vV9NOIIfOSyESpURP3pX/k2R7Koq31u+y3N/+se8+e1vE7RYMeo13ZcHY1Fi/f0U8wXq5Soup1O58AfpDAOpAS6ev6DCtU7XpB29iMokLEREbFLMq7Ua71y7zvU79ym1WgyPD3HpyiW8AR+rq2tsb21TzJdwd9s4ZLRbb6pgT2AztXqLhvi3RXhndCh2DQkBU5Ss2WxSFvwTT1zkk5/4OCZLl6u3rnL7zl329vapV+v4nQ58DhsOodhY5Tl3cNicqtIXvKw74KHaqWN2mHX0Lyr2ZqlENVOgUapgM1n1gKTrno5E+NjZM0xPT9Kmw0tvvsWdlTWSU+O4JPik0aGVzdEoFrEZpsPpQiiA4XRRMwlApovT6SQUDBMMhGlURc3fpdmu02k1sJQrxBw2jo4Ok99P6w672oWtQolco8P5j3yUCx//BO5IiMz+nsL5ZXqxv7CMS2yFkQi5lS1qmSL+sUHW09ssXb3JQCyBOeLn3oOHxIIxJqcnKeSzbK2t0hJgzOYm9VKZRCJGvd3Q1yuRSGhMq2SjH2SyVKoVVfqXixWatYaG7fiSSVLHTvKZ3/3fOHL5ClanR3HAj996Bf2ndSnrfd7eCfRO4McUdJ196gj2b3szqRb4g2PD+WFRoOzMd3j5a3/Bc1/6/zByGWytOs1qDW8wTCw1QL1SJ5/JIbtfKSSZg4zGd16+fAWXw0m7DR6PX4uWTcbZGORyeWq1Kitra7z09nU20/s4HXY8gix9NG4Wr3Nb7GAWCHklG9yKpL602h3ds2crLcrNLkWbiVK3S61h4HLbOHZ8mo9//GPqwb516y4LD2ZpVEs6km9JB2wYqiaX7joQDOINefVGwdIx8Nid+hysHieVdpPpk8c4OT3J3NWrzF29Qf0gh1GuQctAbH4jw4N84tw5TkxMUDcMXnr3PV67fZfQyAiDM0dwhYLEvT7KOztU99OYmw1FqK5u73J3eYt9GcPLvN1iVpW7zWpXQA6mDoGgiy/+z5/j8vg0IYsTt0w3Mmm2N9axBwJ4U/20JK422Ud4ZBSr3UZ2axOnw4lRq5HbWCfg9mI3WdlcXMPjCxAMh1mYnWV5eYmBsREaRpe9jV36YynCiQhr2+s06lUq+Rw7yysqqhNhYb6UJxyNKqhma3dbU9VkdSK0OI/VQTUv1LsKHStERwe5+JnP8snf+Bf0TR/DbLH3bGq962zvBHon8E9yAr2C/iPH/KMF3ehWuPH6i3zlP/wRa7du4jHadJsNLA4nsb4UNrODg900Ftl5+/0KHBGf8pkzZzSN7WA/p0EugUBQBVVSqEX9nsvllDb2+tUbXLs7q/9ut1h05G+xmPF4PcSjUYJBL0arjqnTwOu24/N7MKw2aoaJla1dSu021VaLUqmGP+AlGg2rZWtza59atYzPbibo8VBWFX5ex9syNbCoFc9FIhnA53Nj6ZpwWGV/bqXRNdg8yNLEhN9qp1PI4zF1GE8lmRga1tFzvd1SId5oXx/tZpPX373OO7fvERseYurMaUqtttR9FROa6zUsjZoW9E6zw7u37/PW7CLZuuBdDwc8QoMTLYBE0dptZhLJIP/y936bo5EkdXmeuX38HgcumS4kEriCEaxuH6Z4HFs0pj79Ujqt51bc26OdzxFSnnydXDpLLNGnPPeH9+/TokswGWcrvYe5ZSIV71No0G5mj1Ixz+7GOvV8npDXq+sLgcVE43FNnxOOQL3VZHc/reNzWxvlEbSMLl2Hhf6Zo/zib/8Opz/xizhDccyyNun5zv9JLma9L9I7gQ/7CfQK+t9Z0KVdbrC1NMs3/vN/4N1vfwOHxHu2m9opeyXZyxOklC/pxV0KuhT2YrFIKpXiyJEZyqUa9VqLvr4+gsHg93eospOVtLS7Dxa4evOWquHFGiVFUva0SiLbTZPJ5ek0m5iNjnavTpcZh9dCHRP1LnhdbiZGx/RZLC4sUas3abfaGhsqCj83Zuxd02GCmtOGR1jnglbttFVU15FQEUOEdTKtNiHMmqbkzknkqsfFTH+cM5Mj9MXjhIJBPB4vJpuNXKXEysY6lUadWqvFwtIaTo+X8ekjmGwO9rN5jUwNety4TV1FsNJo6K78+uxDri2sk2m11a4nNyBG53DvLyNzj93KuZPTnD02RagLp0ZGGR5IYjK36RptzZX3heMEokksySTWSJjMXppOvY7LaqGyv4+lLdbDNvmDPB6Xl6DYDLd32VhbxRcKUum2WN3eIhFJMNA3SLPVUGDN3t42md0dJeiFAwG1yHn9XtVArIu/3Wknk89RrdfUviZriHajSbQvicXvp//YcT7xG/8rgyfOYNhchwVd11K9t94J9E6gdwI/3RPoFfQfU9C7Rotybo/v/ve/4KW/+FPamTS0GjRFYW63EQnFaKuNy8Dtdutv8XkL9OXE8RN4PAGWFlfV9tTf369duvjJRTBXrlTYPcjy5tvvaN65yWohX5QwlRZd8WbTpaMxcAYuu5lQwEU8ESGcjGFxe8kUy2wur9Op1GjWW/jcTqYnx/B6XHRaAqdp4Wgb+OxOvdmIxmM4PU7asuyX0BOrhUYlRzmfORS8YQWJf/X4cLt9Or4OmLv47RaFtpSbLZbW13m4usbq1h7VVp3IcEqJaLVaHZfDhd0ioSwNXUWIIl1y1m2iAxBrnhDWKjUerG5xe3WbdLVJW7LALbKKsGCIsE/e19RhLBZiOOJnIhLTzHSP1040GWZgZFCtfq2OieTACIGpKQyPm/2Nw4hTS6NBp1jEKg4EEdGVKiQHR6DVYVeEeaUiTp+X9b1tqu0WIyPjeN1eFf7lshmy+3uUCnlMpi6RUBC7TUq7oRZF+X95jbQ7lxuHSpX8bvpwI+V2039khpMf+ShPfPZzmgLXNlmwWO1YTT/IO//p/jj3PnvvBHon8GE+gR9DihP8ZvdDtUP/q98M0lS2jA7dZoXrLz3HN//kj0g/vIfHaqJWq2G2Wkn1DWIxWanX6mptehwOIp/nyPQRxsamKRbKqpJOJpNqgXr8tiej4W6HuYcLzC8skCsXNakrV21ispgIBMW2FmFwYICgz0WzXqbTbeP0+Mk3WswvrZHe3KVbbyoG1mY2E3DZCfmcWty9LhtCN4/6/QyODLGfyfJweYOuqYPDY8fmcBCQQhny4w+G1LJXKVfpNtrkDsoUswWOD/dz4fwpDkol3rxxm/srm+qXn545wsjEOA1Lh4YgaVttjGabRrlGq1JXL30xV8DttuNx2HCJp75aV/HeSjrHreVNtks1mljomCTUxKz7dQstppIxPnH2FMcG+xmNxPDZHTS6NUr1IsVqmb30PmOj05w4dR7f2Kjy3qv5HA6zmXoupxGucouwsy7P1azjdhEu7mxsaC670PhWdzax+zy4fUKXs+Cy2cns7bKzsU6tVsHrd+ML+HRyUa2U2d7ZIRyNaMhOtpCj2enoDUA1V8DpcGHyBRg8eZZP/C+/xtEnn8Li8SCwIovZirlX0D/M19jec++dwD/ZCfQK+t9x1Dollhuabpvs8gO+/Sf/L1ef/yY+u0n30/Lfw6EEPk9A9+LSmT/mdcvIXLzaR4+eJNU3oNxv2a3LWF0QrlL4xYImH3OQyXB39j6La6vkqxXcwQBD48Oa612uVCnk8kTDAUaHBqhU6iyubjO/tstOtqieb7tJsr0ECHP4OxpwMtIfhU6Tbr3F2ZMnKVZqOt4PRvwkBkS53SKTz9NSLrwJm82su2uXzYIbE5W9PCnJeD93hnq7w2vXbrBfq5Man2Dq6HFC4Rj5XIG17RUMU1uT3sydDvVCmVqhiMfhpF6tKLq1K9OMTke0bljsbrYKNa4vrrNTaVAzoGnILEIhqrgsBv/TU5f41WefZiwcIGzzKQK3azOwRLyUamV2VtYIukNEQnGcqRQlUcNbLZjbbVXUOw2DWqFAMZ8jGE9ol1wR4dpBRnfs6VyWfK1COJXAsNlptw3M7S47qyuUclnhJ+IJuHG4nXTbLQXMFEsyeveRKxVptJpa2NPpPexdQwV3ickZkjOnuPz5LzB26pQyASTsR272LHpb0HvrnUDvBHon8NM9gV5B/zEFXbo/k9HBXC5w47mv8OKf/ydK6S0t8sVyBbfTT39qUHfeQhKTXbra1SSRq9HizJkLjI9PUimLd7ymo2+PMNA7h2N6KQoS9bm0usLS+pp2v+Vmg1K9odjV0dEBxoYHKOeLLDxYY3s7Q7F8mCFe7ppoySDY1JaBtXbFHoeZgNuqHXEyFmZieJBatcby2gYDY0Mkh/o08KQuNymFIg53AG8ogv3/b+/MfiQ7svv8y32rfemq6p1Lc5vhkENqhqIWwKNlJGqDIckybHmB/GDATwL8T/nFjwZs2YJkQIYEGZ4ZSDPkkMPpbvZSe1VWVlXuq/FF1iGDyWr2bZE9k80+SSS78t64ESe+m3l/cWI5kU9r2G8q1ayrvbujBUnfeukV7e4f62++/65mNy7o6ssvKT+3qMEoo0ppTq3jprbufahCjvCtaaUGfaV6fZ0eVtVvs+ysp9m5srqtpjr1uoqZgoqzi9pp9vX9W5u6V2uoNRyEOrAtPX3Xlxbn9Wd/8I7e+ebXdbVSVrohZQszKiwUlVlkf/d66EEYtobKZErKLy2p3m2pmM8rzUS84+Ow3e1p9SDsuja3eiE0Fk6rR9JgqHQmo3s7W+NNapaXQox7+gVa1ZqOd3c1bLeVK2SVLmY1SI9UOzzQzv37Ycc8Rj/2Dg/U7fd0UDsKW+ZSVqFU0ZVX39Qv/N4f6rVf+03Nr68FQR+lKBk5d0F/vI8xz90JOIHwCB19bvB273Jv46FrqMKgq4++//f66//6X/Sjv/ubsIzqtFbTqN/XpYsXVSyVQoQz4nvjdYO1dnyiZ595Qa+++kaYEHdQrSpfLGhufl7ZLBujDLW/vRsmg93b3NQ/vPdj3dvZk3JDbVwZh5ft1Zvavb+rer2ldnego0ZX1e5AJ6OUOsh4Gu98MN6PXCMVNdT6ypyef/ZymAi3uXOgYqWijcsbWlhZ1nGzEfZvL83OhrjxrJNeXlpSqtdV62BPtfv3dXFuRq8+d10797b1vfc+0vrzz+u1t9/Uaa+rerut1CijLOrW7qtVPVSGBk8+G3aUY2ld/aCqwWlD6d4geNbdYU+t2olmCxVV5pZU6w/1/Tv39JO9qhpDhjVGIRYADZJf/PqL+g9/8I6+sXFBFwoFdeo95YoVlVcWNCzl1G7WlUtl1G/1lCsQMa6seqcVwtUWegOp2Za6vSDC5XIlrEOn8WTLCQnuc+veXeVmyypUKiHaH9u2bt+9r5PDw3A/WcefKxXUYqe1zc2wTPHq9Ws6PKoGD50Jhdt7u2Hy4WyxqOs3XtQLb/2Kvv5bv6e1l16R8rkwc58hhDQNHZ8U509bJ+AEHgOBSfl2QU/S5a6Rchro6O4t/d3/+G/6v3/5FxqcVHW0va/maU0XN1bChLc0O5+12zo8rIY1yiwVmy0t6Ftv/qKuX39GrXZbrXYrRHBj6RdBbE6OGzo5OdX27rb+4d0faudgV+W5kkbplGq1pnK9oQrpnNr9kQ5bbR10uqoORzqV1E2lVcqnlB8MNZfN6mtXNrSxUFa7cRKEJ1PM6MLVy1rauBjG+9nWc/fgIMyov3jpcpjt3m41Vclk1Dk8UvX2Xd3Y2NArN57Thzdvh+1eN27c0NzGJeVnSsqXCyEkLt738e5+CMWaafVVLJRVWVlSY8hCt5QaB0c6+OldVUZpZRdLys2W1DisaTZfDuuyGynp/f1d/WhzT9X+SN2BROiV2XRKf/LdX9cff+dXdWVuViWNdHraVHl2LswlIDLecNALG6HQCCrNzaqZG4XQuXBKnbZDQ6J1XFf14CDsclcpl8NqAiL0lWYrag162j061ChshMNWuakQepbtbxkCYYkZcQQYEiFm+/HRUVg+mMnlwix3utvbvU7w1NlhbWFuXjdefU3f/O47evaXfkWlCxsaZjIhz/SQuPupEPLXX07ACTiBL5uAC/ojEB1PihsH18mMehq06vrb//Xf9fd/9T/VPNqX2H3rsKoMk8RefCnk3GjUw7apu3t76rU7Gta7+saNV/T1V76mcrEUBGK2XNFSWMKWCZOr6L7d2d8Oe6TfvncnCHqxXAiRyA53G2q3iPGeUnM01NFgqBo9AfQbsIxN0tpMUW+/9jUtlAq6c/NmiA535Zl1La8tS8WSDk8aYRZ9JpsL3fusf7+wthZCraZabbUPaurUTvX6Cy/oyuqyfvTuh9rd29byypw2bryovXpTO9UDPffCc2EGPXHXDze3lCMkba2pVrOt1auX1Bj0xjvC1U60+f5HuriwJFXSys0U1W+0pc5AxVJF2fl53Tmp6ge37uh2rYmjr1IqrWdWF/Uf//gP9daLN7RaLqp3cjIOs7u6pkK5HAS3kGOXN4LRZFSen1et11B5aTGEyO3tH6l7XNfpUU2ZTDZEpctls2oSfS6dUmVxTocnxyFePrvkEYKXmPm1g2roPreVCrlcLjTItre3NRoMdPnS5bDRzfbOjuqtlrqDnlrdznhS5JWrev3tX9Zrv/U7WrnxslSuaJhC0EfhTRhhF/RH+NF5UifgBBITcEFPjGq88Rox0uk/JWJ3atTV/tYdbd25qdrBTojAVt070ulxQ+tr62EHNMbSeb/33nvavL+pTrWmpXxZb772etgA5GjvQGyFMlsshy7ZgQahS3rvYFff+8H3tLl9X+WZUlj7zE5u9+4dqnrcVnsktdMpnYxGOqWb+qwey7mMvv3KDc0UCzqqHoT46zdefk7ZUjaELG30aDCchHXpLJ3rttvqtFshVnzj+ETd3SOt5Ep69aWXVMik9d5776vRbGphaVb1Zku1zkAqFFU9PQ3haa9dvaiV+TlVt3fUqzc0OO1qf/dQq5c3wrg0S7uyw5S2b97RQqmsTCWnyuKMcqO0DrcPwrrsdLmsw25bP76/rQ+qdTUH0lw2o+988zX96e+8o2sLc1opF3S8txc2i9m4dl2ddifYXiqXw+TCXD6vfLGoemYYZqtn2z0NTxpqHzH5rar5xcUQPY5oe7WT4zARMV8pqVY/0TCdDqsXWp2Ohv2+tu9vfryTWthjPpUKjYeDgwOtX1gLYX03t7Z0UD1Ui7X77NCXTgdBf+4br+nt3/5dPffWL6m4vKZRNq8Re54LQR8oRKbxLvdH+NV5UifgBJIScEFPSuosHd3iYbJBiMk60GDQ1mDY1XDYDd7bsC/1UdcQwZTNXfqhK31z875u3byl/a37Otje1PPXruuV518Iy5xOD45USmfDdqXdZiOEG93auq8f/OB7unP3joqFrCozZdWbde0fMubd1+lwEGKf45nTsd0fMgwgvXbtoi4vzKrRampxZUHFmYJKCxU12o0wy7qfSqvbG+r4qKpKsRhmoo+6HbXqLQ07Xb166apeunhNe7v7YTtXpsuvrq2o1+9pd7+qg+Om5lZW1Bn2tLq+rI2NC1pfWVa7dqyTvUMNGl3tbu3rwqUNZcuFMLY8V55R6+RE5XxBg8xQi8sLYdz7/kebymQKShfzGubzulet6f9t7emw3dNqoah/+Ru/rnfe+rbWKyUtlHI62t/V3Oy8Lly8rNrRUQhXS3c4jZNiuRxWFgxnSiEeQLrVkVpd1Q+P1Dg51dzSYoibT48EQwxLqythUhvzG/iMl82trTG57fg47JiHkNMYY/khywz599qVq2o1m9ph8iJRAAlfy+54w4HKs7O68dbbeuv3/rkuv/yq0sWKRpnMePycyZQIPx66T4p7xF+dJ3cCTiAJARf0JJTiNGM9P9sqnWlfBGCxNyezYZLYJ6+w92rYajN46/22ms3T0OuKwPUbrRAqNEuglU5XvZNT9etNvfvDf9Tf/e3/0f7+rtJEVivkQ9f93c09HTfb6mRSatClPxiGyXe5VEorlZJeu35Jg2Zdi6tLml9bUmvQVaFSUrPVDD0M7S5zyFOqH9e0NFNRJZvR9kf3lep29earL+vS/JLe/9Ftbe1ua2FlQZl8Vv3+UEeHNZ2eNNTpSxtXLqsz6CqVSwVB31hZDhuY7N3b1PLsklqNtvKFgjL5vO5vbwZv+PjoJDQKCqWMNjbWNFOZ0Ycf3FQqldX84pJKM7O6s7Onv759Tzutjp5dWtJ/+qM/1reeeUYXKgVlhl3VT4904cKGSsWKTk9OxlHq2GJ1OFSpUgninJkpKUvwl1ZXw2ZbJwfVMAmNKHeDlEIkO4SdiYjsjhbG05vN0AvBddXaUfh7fn4+dLmzPI2ydnZ2wkTGjbV1HezvhyEUYrgTd543wXkuXruml379N/Tyd35TS2tXlEpng3c+bgCOJ1OONy7yWe6P+rPz9E7ACTw6AZ8U9zBmJuhjJzw8pFk1HfZkS/H/dHh/vD3meCvvcUCesU8/nv199g4TpYbMfk5p2Bso1R8q1R9pb2tLN3/yvjbvfqSDvR316G6/c0fv//A93d3a0ikCN2K52Xhsdj5f0C+89JJy3bp6nYa+9s1X1U0P1eh2wiYwREljKRmePMMGdKfPZFLau7OtsoZ6/eVntLa4oA/ev6nb97dVmKtodmlRtZNTNU9bah23Qnx3Rhw2rlxRo9fVfvVA6xsrurpxQXOI9807ujC/on63H+KcI9TV45rKsxXt4Sm3mpqbKymbSWludlZHR8daXFhRIVdSPl/Qne0d/eXtO9psd/X2iy/rP//rP9X1yoyWClnVj/c1Sg10+fJVNU8a6vcHoRudbWTpbmeVAPHbMyxty6Q1YvvVk7pap3WVKzNhaR4z2k9aTRXn51QuFsP8hUa9rl6/HxpbNAyO66dhGdrKykqYDU/YXtselZgBxXxB23S3Hx6GsfBipRw89Ewuq5VLl/TGH/2Jrv/ir4b19SmlPxkuD4LOYjzE3AX9YT8zP+8EnMAXJ+CC/jCGJuiRsAfFNnln7/RoEvNwMBh7aMFTYxnX+TOd6d4lm7A57ZBu+36I2U4gk7Cemy72ZnO8L/fxkar1qm5t39P2wa5OD4+0Wqwo1Wjqo/f/MYybz19Y1ubhvrrDgWZLM2odnWomXwpjvYwhsyyNNdqL+Zyury7quYtrOj440O29PfXLRdWHffWVDrvDDVsD1fdqGrV66nQHWl67oHQ+ra39A62uLmh1vqLLq6s63NrV8iz7oud19+49rayu6ODoSMyaqzUaanZ7Wl6cUWrU1yKNhVpdG+uXlM/klRqmQqz6v7h9W/eabf2r33pHf/bdd7QqaYYd5E72VZkpaXn5gmoHR8pnsmH8nPCwuVIpCDvhbfOVcuA/aHZ0vH8QZpdX5mbVIZBNNq3WqK+ZpcUwVn5yVAv71zMGz+54RPert5vKFPIhVK/FEmAyHL0Mq6urquOtb++ExslwNNLc4kIQdCbpvfTN1/XcO7+v8jMvKKVsKPtj6UbQUy7oD/t5+Xkn4AS+PAIPEXTzNGM1+3ThT/Z+6AlATlZ94jNrvT/3hSPPiGpoBJw58qHbOJwIM9XDKuzhMHjtdM2TZfDwuWYw1HDITuMD9RDdQT9sd8pyqwFd8c1jdXpNHR3XdG/zftiStUWM8f2qqrv7Yby/0TgOM/I3FheV6/dVGo20UCqp22qFeOzNfkeH1aqGLOEapNSvt9WonirTlwakXaWLvKjd/UOtra+qXMiGncwQyNRoqKXFRW1t72ppeUntTjPMAD8+reu40dXG5fUwRIEYM7FtcX5JM6UKGWtrd09/deuutptd/fm//fd65xtvaJGwraO+6s0TLa4th33aT6snmpmZC145r2yxoGa9Htatl0rFwK5db+hgl93WZlQsl4LdXRpGxZxypWLw3NuNhk6PjtVsNMKkQJbstQd9VeZnA9v6aT10wePBr7KLWz6vrcN97R/sKz0ARj8MK8yuXtCzr76u53/plzX74ivSzNzYO2epmn0ZzuZcjI/45iwJfmmexAk4gS9IIIGgf75ghXW2/vonE4jpPpBkWP40LmLcLji7ipCpQ2bkDYP3iNeKGHG+1+2pXj9Rp3WidpMdwdphIt79mx+pWCyFgDWZfl/vf/BD/cM/fl9729vqt7qqsIVqbxDisRPfnGVjxWJei4uzOjg41sxsRZVyUQvz8+p2O+q3G7pycT2MObPnezqd0unpqY5P6jptdLR+5XII0kL41lajEcbSWdfNcMAmXe4//qnqo7T+/N/8O/3yCy9rMZ1Tv9lQq9fS/OqyOs2OBp1B2Mucaqez6cCAxkgum1Mhnw0R6VrNRvC8CyV2OEtrMByo0WqpsjAXxt3rtVrobqcRksuwRWs+fM6yj32lom6/Gxo1DBnMLy6ESXSnjYZusYlLp6XcoB9EPVcqf2xuagAAIABJREFUa/X5F/Tqd39X6994XZnKrEYZwtr47+Cf/CPwC52AE/hSCLigfykYf3aZfHpWI8I+nnw1PBuzx/NHWgiMwgj/oN8JI/nB8x+M1G22NQppxuO9rfaxqrV97e/uhnjnLKvb22QL0V3Vj09V3dpSt9kMW6cySS9fyIcJZAgzYwW9alUvXb2qLSKqdbthNzlmiBMl7/SkGaLdLS7Oh0l+LDtj57GN9fWwnrzd6ep/f/Ch+vms/sV3f1vfvPKMFouVMOEuy0z/hVkd7h0qnytqdm4+rCogwAv50PXOsrVUVmp1WuMJeHxOpYKYhwmJnW7YXQ5PPETwazRCGNyFxcWwTI1JcquLKyE0K8vUWGeubFoXNjbCkrf9wwPd3d1VivCwIaCNtLC+rue//bae/dV/ptLaRaWyBaUyRND3lxNwAk7g50vABf3ny/+RS/9spN7h2ZK6Tzx4uuvDxDx89fR4OVYQeaSf7c7wdENbYKhedqh+ZhAEctQfaNDthW1P2WwFAR00W+o2msH7Z+kY4/pk1m40Qzd2j3H1Ykn3797TweFBCMiyt7evDvHoj491eX1Nq4sLYZjg6LAa8r9y8ZJGg6HKMxXdqu4rVynpF178mp5dWtUKE9pazbBmPJvLqHFSV6E8q3wmN64H0fiY3Z7LjdeZq6dOnx3ciaFTHMfIHwxDHPd0Lqdhv6N2nbh6RIVtqcP+7/msjmq1EHp3ZWGVXVRCI2S/eqjFlWUtr66EeQc7e3thkiABeQhtu3r5km688YYuvvGGSpcua5QvSqmc76b2yN9iv8AJOIHHQcAF/XFQfYx5flbQmXRHgeNJdqj1OA1CzjxrQuJ8sngqJGWm/Nm4fo9919NM4MZnT4VgN2ECf0g3HK+lHo2C4NOtzzr78ZyAYTjGfqg0Dtg+dTjoq9vphIA1rBU/Oa6pd3qkzklN/U5HO9vbqh1Wtbq0rHazpXKpHMauK6Winlnb0IVyRfnBSP12S/lCLuw5z9aj5fJMqAHLzAj52ut0Qlc5Ed26XeIC9EOXPlHhmLneJQhNsxVi2BPdT722MtlsiLxHAwc6xGUnMEw2Xw5b1h4eHWmUSunCxnpY8sa68/uh12GgfLGkmdVVvfTWW7r21rdVWFvViCWIRIRLZX2/88f4ffeszyfAbzwe7uSzHbPjk2mc5YNZhidomKg85noezyeBnwv6k3CXPs/Gz5niEELhMN/uk7l4n8opeO2frKg7dxR4mGY3t3FDIbzGbYVP/uaATfgLM/bpHeDN+D5bz3aUGowj7/Tx/jvdUGarXh9P+Gt3w5r8mRIhZTOqb22pvrerbJq4+C1lMvkw5s/kS0S53+8FD5y/Ga8fdbtian7YS32UChPljg+P1Gm2NDc7o1G3qTTd5QSZabdCaFpMZve7fDEfou81+n2dNhsapqS5hfkwmQ4xPz45Ccv2RvmSXvzWt/XKr/2aKlevalTIjyczEtU1dNj7pLcn/Wf0pNh/npCHn+WZoJswmaj7HKfPv7Oxg0TvXswv9Ag+YXPEXNCflF/yg+x8iKAjOp9acTeRz3gTkejgxNwuRI73g4sPK/If8OLcuI9gPGt/XBbiS5bB0+8Pxuvyx+HVNGLb1WYjRFobNxRIdbbOP5PRqDcOeptKZzRiid9w8PFqgNRgGGbPN/YO1K83wvl+61TDXkvDbi8MN+SVUqfRCg0LJsf1siOlyzm1WAZHXpl0WKK2tbMTYt53+kPNrK3rzd/9fV1+7U2NyhUNMpkwzJEZ0YPhu6k96T+hJ8n+0Ei2OTIEsOr3wzATx3kzd8beNF75218PJmDc+NcaRSby8OP9JIm6C/qT/m1/yKo5c6rHKmjhbT4ReVZXxQ53yC5qBJwtqhsL7Dkv1pNHDvrEl5/Qsyy5G3fbh5VcPHSUUoYu/nSGCPlhv/Lx8r9x/HPW4Y8lnAZBho3FP+4KYxxhPMIw7vbnP64N9eDd7wevP2THjP9+S4N2Xb3aiQanzRAetlU9DuvWU4OBcnQPpIjr3grd8aFrvt0K4+3ZfEH1QV8LV67r6rfeVv7iZfWI1Z5KKUePAEMSYfMVf2g+6T+jJ8X+2KMk9DFinslkwtu6ihF5XogRx/31YALwi3mFycRnvYuIvLF9Uhi6oD8pd+rBTnDyGkRCfZ7Xft6xzHiV/IMXZYXIOLEJkTtPwJezyHrjiXlnYvzxqrtR6Lpms5TQOtZQGXxei4VO1z3SzuYmn+rqtwJTGqSCpI9tDI0Ge49tDjMIyOfMe2fMf0Tc9x4RdBgS6GvYbWs4pBdhpF6vq729vRAYaGVtTfnZWWV4l2c1yBeDd858g4ztpkYpvj1q8u/gU5DSRNf+NaGNPWs7Zl51nGbcXo1iV5wxMy/SRAdBR3DCDofsT9DthqWjfLZ8OR+PB5tN5GHeftw9z7GHjSFbmthzjetj9lvvQNwIicu3r0J8Ps7zQbZMzh2Y5HUeOysrnl/AMetmx1aEvdVqhSBTzM/hHMfhGQ91THry8dj7ZJ2tDnbPJsuPGZDvZDrOx/f9YcMADxX0yd/f5KSsJ6k74il4ljyRVZz0/R9lRfdnr/30kU+t24dO6AiI0oSxx7MxhzAfcKQO4/zpVFiCF3oCznoEQvc/XZpP2LjaE/mleAKN5sGLKCC0vBAFE9Sw+uJsnNu6xO3ZGY/dWjpLE3exx93nlGNp+Pv27duhzMuXL6tSqQQbLI2JQNzA4FjsjZooxgJix8zLN2GJP08+/81G0sb1sh4Ey9/qab0I5hWTXzx0YDYY29juuD6TjQPsMNvgENtpjRm73u7R3bt3g6BfunQp7OMQ38fw6AiTgtmgaxDyMw5mszUAYvGP2U82XMwO6wkwBnGjJ+bJceP1IN11QX8CHxxucnICkw3Q866Mfxz2Y7UHjz1AJlv4yS3wlE8DAb5nCIc9zGPhMVEygTOPz0QiFnYTAMTE8opFLxZe48pS0XfffTc87J977jmVCZF8Nlv7QT0B5I9YxF3yk9fYb8e8TLM37t43kTNRMiGNr7WGA9efN6Y/6d1butjzjb3iSS/XxsHjRoOlsX+tgRELsdWXf+nd+OlPfxpE/Nlnnw2Cbt3xNo5u949yYk/a7LQGgN37SW97sjHAecsztoX6x3Wx+0z+Zv+DPHUX9KfhafMU1zGJoMd47MERP1SeYnxe9QQETFDsO8ODt16vh4iJ/MuDe25uTouLiyqVSsED5bh5dkfEd2i1wjk2CWIfgdhjJS2bBvHmGs6TF544ee3v7+vevXvB0qWlJa2trYU0nKvVauFNY4OuZK6bnZ392GO1c9gYthZuNkO3PXbwL3ljH71Vy8vL4Vry5RiiQ73oiTBBwlbyoHzKo1yOkZ6GB9eTD40O6kKdCPJEeupDnogr6TlPECuu442wwpT02MY58ou7xLmWPAkUxd+UE5eHPZyzBhj5YSd5bG5uBkGn7uvr6yFva9jHvQbka/eWfGBDA4CyTMRhECJmHh+HPDjPvQmrbNgCu9sN56gHNsGZfy9cuBDS8X2wY3wv7LsT90rEvRAfOxyjR3ziTSZ/kOuf4HfgSZzAYyfwsK/3ed9f/44/9tvylSnAhNc8VAQBcWUeBscQC8SIMe6NjQ1du3YtHPvggw/CA926sa1LGWF75plnggjx3dza2tJHH30UPDke/uTPw56HPp4kYnLr1q0QetkaDpSBCLDJEHbYOLuJNecRLdJ/+OGHqlbZcng80IUdiA1ixnnKomzsp/wXXnghiDjeLMfoEUBsuJ50P/nJT4KQYRsCzc6F2GaTy8ib+psNiBb2U2+uQRSxmyEE6giLg4ODcMwYUxb5wP7q1atBfGlUYOudO3dCnRHOcZyKbmBBedjJZ/KmwWDDIzAkDQ0P+PL39evXQ8PIGl3WWON67gdlUA9e3F8EG1vhBk+678nPNn2iLJhjB1wo34ZJrCfAnjvWiLFJj/yLLdgEn3hcfvL55R76V+bR4hVxAk7g50EgnrSEQCF2iB5ig1iYCCDgCCBe2HvvvRdEgQc1496k293dDQLOLn88+BHMmzdvBuHiMw96hAGRJC3XMd6LkFEmIsYxRIVGBenI/+LFi+EcAoPQINSID/lhB2JJPjQ4EF6u5RjCY+mwFbEkP+pFPcmLvCmT/KkfDQTEGXuJvkheiB1pEDd6BDjG3wgUjQQ+I/rkhWBRDnaYCOM5cwxGlE1+eOkcgz02cox8eMPPmNIYwE6YUB520pjiOHUhLTYgjAg1fLkWNqS1YRTrBbAGA+LM9RwnL2wkLxohpOHekQ/HEGT4wdT40YuAoJM/2zTTgIMfNvB9gQXfE+wiHffu+eefD8dM0M9bweCC/vN4AniZTsAJfGUIxIIe9gio14MwWRcsD2iEBhFGVPAoEVLEDY8XcUC0ecgj4HiIeKsIr3XLIpL2Qvx4yPNwR+C49v333w8eKeKGyPCZcs2D5lo8Qeyg0YCIIBqkw6O8cePGxwJCGvJH5EmHkOJR0mhAGCmDvPHGKQuhwT6EDNHiGoSNPOBBXfCOeWErooXYI9gIHA0S8oKbiRVlwAkGNEywiQaHCTXpTMCpB+XBjjpiD4Js4/vYAVvYc/zHP/5xsAs21hNCfgg9tsCCBgLXI8acgwEiDS8+UwaNNuzDQ4chaRBoehwohzrQcEGUyZf8uZb84Uc6viPYxT3nWtLAgTR8L3jBnQYBZcJkclJe/ENyQf/KPFa8Ik7ACfw8CMSCjgjw8EasTdwRAh76pHvxxRfDQ5lJbNZljRjxMg8Xz9i6V7mOvBBUuszJ22awIxiIJw94hAZxRTxN4BET68Y2LniTCASeI40BE1IEBDu4FlE27xsRJV8E0QSIMskboUTIrKuZ89hmnjDlINyIlY33Im7UG/HCNvPu8fgRZJgh9NaQwB6EG7tpYNCIsRcNJBoHNraPzVxvY+KWDm6Ub3WkFwGu2E2dsQl7aGRxHOGkAcLfNqcGBuRDnWg4YbvNdbCGCmmxgQYIdaChYTPoyZ/6MRxBQ4LvArxoFJigww4bEPu4UQFnegCwFwbuof88fuVephNwAk8FARN0m+SFyJjHxgMbrxavC1HiYY6g4yXykOcz3pxNlMNDowsYwSA/83oRkbDL4ZmnjpduXfMm6HiIPPRNGCiXfBBUG2vF00PEresXgUJkEBCEETvw4BElxBZRQgxJQ6OBvCgDz9IEFZHlOLYikAgUNlAXBBZxNE+VL4SNhcPGJtWRl3n0lGvd8aRFzEzQsdEaB9YIIH/YIPywoN6UF09whR+2wZb6G3vjSVruCQ0mek1slrvdW4QZQacxgLhjH9fGs82t2x57rScmngFPudYzwHEEHdtpWGEvZSHoNHi4H9SJlwk63xUaWF+qh/5U/EK9kk7ACTiBhATsoU9yvDDEiQevTdZCgGxMGzFETBFH8wYRD16IJiKIMCPEeMWIJA99hJWHPnnFQoonaN4l53noIz6IE6Jq4mReJGKDQCCavBEoyiGdeegIOvZOCjq2xYKOwCFSNpaLGOJZI/DWJc+/1AXh5oX9iBppEUQaBnymYUFazmM3ZVvvALbg+dqcAVsWxnH44LXCiHpxL2Lv2cqzGfY2HIEoWjoTXe4Jdll3us3cN9GmUUYa8ozTYC+9GjaBDsbYDgtbfmZd7twrrqV87OXek46GBse4b3Cw/E3QuSfWGHRBT/jD9GROwAk4gUclEAs6AofgmjfFwx9vHW/MPGHz0G281rrcOc/1CDPCjweKJ4448MbLRPzIi3N4drwpH6FBPLgOcSAN3rgJN9ci3OSPuCHgeLsICOWeJ+gIJW/z0E3QEULKsPFwbKEujPlajwCiQ08FQkd9zQvFfho9NAZsMhvChq2kwSvlszV2YANPrsHzhiv/Wvc35Vovh+WDQGI3daZuNBZghNfMcAb1MEG3pWnmoVuXuDVuKIdruY7GAGXYhESbbBj3FMAUWxF37LLGmk3s4zyNMPIlLxoiLuiP+ovz9E7ACTiBx0QgFnSbsMYD3bxSRAeB4l8b90ZU4vHa2EO3SXGct3R4vQgroowHZ8vgyM+Wn1G2NQYQIASD8XdbE45YYatNiEPwEPQHeejnCTr52tI7m7SHgNkMfq6xtdaUxznG0RFqWxqG7YghaZkbgPeN8CG42G8CaUMG1IGeBDxh8qExQd58trFqejVs5jj/UmeOkQ6ONBYoj/tC48cEnXtkY9I0ghBeuMCIumKbBZtBfG3iIg0TbDEGlGWz8rHfZuBb/tSB3gjuF/nYsjUX9Mf0o/RsnYATcAKPSsBmUtu4MF2qjPciYrZ2G8+VhzldtogRD3m8dkTFAoZQLsLDtYgDHqKJBR4h1yKUNl6MoCBONj6N0FggErxABBJbsIOyECULGEPeiBYvrqFcrkFwqQ8iSH7YaWPMNCLIBxvI20SbfBFbrqGbmLraeL1NEKROCJitCSeN9UpQPscp38oiTwu2QzoaCzRWbEzZ1nczhwBbQojmsxeer9UZ/tSBxhDp6MGAOfZgG3nbWDuX2zwH2HKOa+DAvbXxd64jHWUg0rywG1ssYA9lcI405MV95JwFDYIPx6kjjQZbIkfe9FRw38w20pIXfC0oUBwnIx7Dx5ZHnuX+qF94T+8EnIAT+CoT4AFuXh715O/4xQMdMbE0fLY0Nn5r6e24jb1a3tYLEIeBjcd44yVWFsTFgt6QB39Trl1vttjEsTjqWDxrPw44Y7HK47SILd34CJMFurGgLya0Vr7lZfbFkwnJk5fVyeziGibo4TkzfMD8A2PMOWuYxCJn9bb8rDxjbYwp0/jGvDkWM4xFM763tkbdAveYDfFEOI7FoXLjsLGT35P4u2CMrS6kjbkbS/vXvj8u6F/lJ43XzQk4gZ8JAR68tgmITRKLRSY2YlJ8EEBExKKbxYJkAhC8r2gHNhMZHvRxDPnJOOsmlFZ+LPLW0DDhmxR38p6MX24CgieM94pHiYdPd3O8pttEHFGf5ME5m9gVx0mnHpQZb2pDeYzD82YeAYIexzm3deJmF3Wyt9XH6kz+MeO4IWY8P+PxnjG3PKzBEXO2Bobdf5u0Z+wtT67lXps4T4p2LPbGiGviRpg1zM6L9e4e+s/kp+6FOAEn8DQQ4EFt3qk9rCc97kkOsWfK37HYm+DEQmvnY+GKBdJmWsflxtfbdSbik4I/aZ+VR342rICYILAW1czGpy12uwkaedlabhN1q6MJ08ee5dkua7H4GUO8c96MgSPosVDH3jccrFFgghd7suaRUyZ/n9cAi733Se/XmFnPwmQPieVrAm/n4waTiXZsV9wbEf9tDbi4sfEw+9xDfxqeNF5HJ+AEHguBSQE2bzn2iB/ksdsDO+5m5rpYaCa7ca0Llzyt8RB78bGYmHjGIhkveTKRjr0+Ex8Tp0nxwnsmP2w0sWZsPq6j5RsPMVhDY7IXYNKzplzbtcyGCLCZ8XDzVEljjR16AMgz3j3ORM/CtU72NFh9rTFDXXhZz0B874zHg8Tdjltd42792NuPxT/OP+ZiDZh4mCX+jnDe+McNofiL7YL+WH7mnqkTcAJPA4HJbl0TXPMGJ72seDx78lw8rh6fs+OxxzcplmaHjf/G4/Sxhxj3CJgImwCTzo6ZUMVd7rEQWUPDxDG2NxZta2Dwbyx2cTkxE7PVzn9KrM66vy0f88gRZNIj7pOCapziBkfcy2F2mWc/2WMxeU+soTPZE0KecUMiFupY2D9vbDxuFDxoSAJBtwmJ5/2+XNCfhqeO19EJOIHHQsDEy8ZF+czsZcaXeXhbpDjzFhEOJpIxa5mZz8yk5lrb7pMZzxYDnoc6+XAtM6lZ9kbelMEsaNuK1bYbxYulTCaoUS7pmJnOdQgaXeK27AuRsTJJixja0jo8bvLiGmzhX9JaHrY9KfnZ7G/K4ThlkhczssnHZqRTb+y0yHCMwXMs3nLUvHMTX/KjDNvfHWYmjuTNORM+jlMWL7jALBZjzmGbhaG1LneOkdaE3Lx5u5/xuLY1TuIGVjwPIW5kxY0vazRMNszOS2MNC2yCF5yw2YYz4l4KF/TH8pP2TJ2AE3haCfBQ5iFs3dssMUMYrRsaMbWwozyUGXtmyRLHEEkmkpGHxRtHQFgCxYObSGiIGOuzEX/Gka17meuZJGZru237VK5D9BFU0rDkiXJ5kxdiyzg0/5K/bZKCMNtSK67lb+rBemxEmPXkNmud7m3bFhSR4lqWn2EbDQbKgQkBZVgiRmOEzxaQhfJtuRx1tYZJ7OFyHfZRb8bOebEmHD6UwxIw7DTPGP4m2haS1QSTc/CxZYIWhhZ7aAgYq/O61c3Ttu+3Cb0dj8e3KW9ySCMW7XgIJJ75PznfwnoZ+J5go+2lHjcyHvR7cw/9aX0Seb2dgBP4wgR4YFvIUgTFwpra2DNiiKjzUOZvEx28TgtiwnmEi/O23ahtNUp+tk0nQm1rlhE88rStRBFm/iZf8kB8yYOGAoJF3sxIR6jJDxGxtdQIMuJra7hJaxvCkJaGA7bamm3b/9t6DRBZBJPPpMezpuGCPdYTAQ9spsFBI8GC7Zwn6OSHeNNLgPCxjpwGEjZYd7OttcdmjvMv5ziO/ZRlvSQcs01usIOGDnnaOnFs4DwNLPjSgKCXg/vKkjnysrgA5Il9tusbrLmnXAcnGjtcw78w5b4iylyHUFMu5cHXhiu4r9xn7IQfzKxhyBeUFQSUT542CXByKMI+u6B/4Z+0Z+AEnMDTSiAWdLxOXggRXicPYR7AxOHms3mUiCld1DzITeQRBB7oRCtDOHnwkw8Pdtt61Dx6ziMaXIOnigBwHekRDYQNEeBvhBHxNO/aBBoBxmsmLxMT0iNe5Gtd/QidxVu3ICjUEzEkve0pbuFaTeQtiA3CTn7m0SK8JkqwQ9y4xpZzIba23SwNgjgYDxzJB37U2wK/GF/OkbdxgCflk6d5x9gCe8pEIK1rHrssTCv15H6RD/XibxjAmfsFE1suR76ItnniFhUPO6wBxnXYABPuBffTAghRhm21a3vQ29AE9cFWGHONeejWhR+PzbugP61PIK+3E3ACXxoBHrI84G2cmc88tBEKHvqIAecRCYsPjkjzQEfMYq8cAUJAEAjOIWYm6AgHXp2NTXPcxuARI0SWzwgWwmDd/iYONj5OvthiW5VayFSLJ44IIZaURX7Ui7yxxTxXm2ltXcLYzXkExiKyUW+utS1C4QITGhD0FHAtdUessMfGn/kXgUYYEUlrHBEq1iKzka8JOo0c8sMG6kojxYYcyJuGD+k5Tl2pP161jdNzDDuoI+KJ6OJ9U3eYcT3ij100gviXa7nGGhxca/MWyAObrYeENHEPDWXbJETSYL/N0Kc3wqL4Weha63KnvnZdPPFy8ovsHvqX9tP2jJyAE3jaCPCQtWVW/M0DOH7g2gxsBAexQKhIwwPaJq7xkOccD3HEwcaHEQJExEKwmgdHnog4XbpcgzhyHX9bF68JGP9ayFDWjZttHKcchIjGBfnxN2IUe7GkwcvnzXpzC4CDWJKH2YcwUb5tt2rig6BjkwV1gQOihy2kpyGB0FsAGvInDjo8SAtbeHGeepp3b4KO9wtTGJmXT+PCvHgbKrAJfVYfizBny96wFzupD//CFkHHTuthoNcCwY3vOfnQeLHxeO4ZtnCMv/G+bWc57gPpeJMnn2kwWG8ODGGB/TQEqAP3BptJQ1lmbzx2/6nu95HN4X/afoleXyfgBJzAFyRgk+LMczMBMm8RYUL8bOIX3icepE18svFx8+wQMbrbebAjsjzkuRbxI41NPiMN4kI+pDOvl+pQJp4o5xAlrrXuXgTCPEabDGaz5K0OCLt1dSM8iDz5Wz7msdtsewQHsbM49fGMcRohtte3dU9jo9UDkaJcRBDxszpTFnZQBoJtPOHCm/ScJz2eO59pNFhDhmPUk/OcwzbeiDXnbCyee4ENcCItNlivAWXapiqUBQMbarBxfT7bTH7G0K1RR37cH8ozYec+0iiBFcetG597TBrKIF/ys9UMCDjibrH4LV58vEwwnsznHvoX/EH75U7ACTy9BOJla1CwsVrzkyY9KQsaYsRIb0uoOGbLpPg7nsFt69rjWda2RtzyitObYNnYbrw+O555bfZZPWx81uy3WeWUZbZaZDr7bLO7zXtGVM2TPy8/jpkHb+dtpredM3uNw+QM9Nhus83SIrzWIEEYbdJfvAbc8rNrscfW8Fs4WqtXXG9b0WBcbPJjzMJYxmPc9necPrbBGlP2/UHAbb5AzGLy+/QZLu6hP70PI6+5E3ACX5yAPcBtyVIsHOQehyM1sYhLjTtJJz1+hCMWgXgpViwck7WYzDO+Lk4bB46Jr4nFxoRlsnEQrwE3YcbWWNBjcTRhmswnbpDEAmWNF/P4Tezj9HFvgF1rO8PRs4BHy9vseFDDwMbw48YG7Ek/KcJxY8LqbY2J8+rC9XFDJeZgDYFJ0Y4bWHGjxvIy2ybvu3voX/z37Dk4ASfwlBIwcbIHsIURtQd17InaQz0WThMSCxhiXvZ5Ah2L0WS5k+IeC3gsQGaPNTomBc7Ey8o3MbfPZq8JymSPA+lNPE3c4/rGnngsglZOHDWOtPFEMEtvbGMv2eyznozYk7W/zVbLN26oxPWbbNiY2MbpY5G3SXd2zELI4mWTV9wg+TxPHRus/g/ia0FwJjl+fL/+qR66VTr+YsVdDE/p79ur7QScwBNG4PM83UnB+zyhnfSKTfwmPfYH4bHrYwE+z5ud9GI/46WlUh8fiq+PvdBJz9LSxR6mpYm9x/i8iZXZM5lHLNixjXH62I7zuJhHGjcwJm2PbbIeh8ky4obT5D2NtYy87H5Z2Q/7DjyM/6TtcXqzy3oCzqvb55X/mR6HRxX087plJltaT9jv2c11Ak7gKSYQe1uf93B+ihE9MVWf7GEwUY67th+lMrHePazx8Sj5Pq60j9zlHrdmz+u+edTWzOOqmOfrBJyAE0iEybg1AAAGlUlEQVRCwAU9CaUnM82DHNCktXmqBJ2p+UxAYFmCRSJyQU/6VfF0TsAJTAMBF/RpuAuP34bzhgQeVupTIeg2+9A89HjGnQv6w74ift4JOIFpIRDPJj7v2eXPs2m5U8nsOE+Av4iX/pUX9GRYPZUTcAJOwAk4ASfwsyTwyGPoP0vjvCwn4AScgBNwAk4gGQEX9GScPJUTcAJOwAk4gakm4II+1bfHjXMCTsAJOAEnkIyAC3oyTp7KCTgBJ+AEnMBUE3BBn+rb48Y5ASfgBJyAE0hGwAU9GSdP5QScgBNwAk5gqgm4oE/17XHjnIATcAJOwAkkI+CCnoyTp3ICTsAJOAEnMNUEXNCn+va4cU7ACTgBJ+AEkhFwQU/GyVM5ASfgBJyAE5hqAi7oU3173Dgn4AScgBNwAskIuKAn4+SpnIATcAJOwAlMNQEX9Km+PW6cE3ACTsAJOIFkBFzQk3HyVE7ACTgBJ+AEppqAC/pU3x43zgk4ASfgBJxAMgIu6Mk4eSon4AScgBNwAlNNwAV9qm+PG+cEnIATcAJOIBkBF/RknDyVE3ACTsAJOIGpJuCCPtW3x41zAk7ACTgBJ5CMgAt6Mk6eygk4ASfgBJzAVBNwQZ/q2+PGOQEn4AScgBNIRsAFPRknT+UEnIATcAJOYKoJuKBP9e1x45yAE3ACTsAJJCPggp6Mk6dyAk7ACTgBJzDVBFzQp/r2uHFOwAk4ASfgBJIRcEFPxslTOQEn4AScgBOYagIu6FN9e9w4J+AEnIATcALJCLigJ+PkqZyAE3ACTsAJTDUBF/Spvj1unBNwAk7ACTiBZARc0JNx8lROwAk4ASfgBKaagAv6VN8eN84JOAEn4AScQDICLujJOHkqJ+AEnIATcAJTTcAFfapvjxvnBJyAE3ACTiAZARf0ZJw8lRNwAk7ACTiBqSbggj7Vt8eNcwJOwAk4ASeQjIALejJOnsoJOAEn4AScwFQTcEGf6tvjxjkBJ+AEnIATSEbABT0ZJ0/lBJyAE3ACTmCqCbigT/XtceOcgBNwAk7ACSQj4IKejJOncgJOwAk4AScw1QRc0Kf69rhxTsAJOAEn4ASSEXBBT8bJUzkBJ+AEnIATmGoCLuhTfXvcOCfgBJyAE3ACyQi4oCfj5KmcgBNwAk7ACUw1ARf0qb49bpwTcAJOwAk4gWQEXNCTcfJUTsAJOAEn4ASmmoAL+lTfHjfOCTgBJ+AEnEAyAi7oyTh5KifgBJyAE3ACU03ABX2qb48b5wScgBNwAk4gGQEX9GScPJUTcAJOwAk4gakm4II+1bfHjXMCTsAJOAEnkIyAC3oyTp7KCTgBJ+AEnMBUE3BBn+rb48Y5ASfgBJyAE0hGwAU9GSdP5QScgBNwAk5gqgm4oE/17XHjnIATcAJOwAkkI+CCnoyTp3ICTsAJOAEnMNUEXNCn+va4cU7ACTgBJ+AEkhFwQU/GyVM5ASfgBJyAE5hqAi7oU3173Dgn4AScgBNwAskIuKAn4+SpnIATcAJOwAlMNQEX9Km+PW6cE3ACTsAJOIFkBFzQk3HyVE7ACTgBJ+AEppqAC/pU3x43zgk4ASfgBJxAMgIu6Mk4eSon4AScgBNwAlNNwAV9qm+PG+cEnIATcAJOIBkBF/RknDyVE3ACTsAJOIGpJuCCPtW3x41zAk7ACTgBJ5CMgAt6Mk6eygk4ASfgBJzAVBNwQZ/q2+PGOQEn4AScgBNIRsAFPRknT+UEnIATcAJOYKoJuKBP9e1x45yAE3ACTsAJJCPggp6Mk6dyAk7ACTgBJzDVBFzQp/r2uHFOwAk4ASfgBJIRcEFPxslTOQEn4AScgBOYagIu6FN9e9w4J+AEnIATcALJCLigJ+PkqZyAE3ACTsAJTDUBF/Spvj1unBNwAk7ACTiBZARc0JNx8lROwAk4ASfgBKaagAv6VN8eN84JOAEn4AScQDICLujJOHkqJ+AEnIATcAJTTcAFfapvjxvnBJyAE3ACTiAZARf0ZJw8lRNwAk7ACTiBqSbggj7Vt8eNcwJOwAk4ASeQjIALejJOnsoJOAEn4AScwFQTcEGf6tvjxjkBJ+AEnIATSEbABT0ZJ0/lBJyAE3ACTmCqCbigT/XtceOcgBNwAk7ACSQj4IKejJOncgJOwAk4AScw1QRc0Kf69rhxTsAJOAEn4ASSEXBBT8bJUzkBJ+AEnIATmGoCLuhTfXvcOCfgBJyAE3ACyQi4oCfj5KmcgBNwAk7ACUw1gf8P3yLCHefTI3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31750" name="AutoShape 6" descr="data:image/png;base64,iVBORw0KGgoAAAANSUhEUgAAAfQAAAH0CAYAAADL1t+KAAAgAElEQVR4Xuy955Ml95UldtK9fN6Xr672DUtYYjjD4fjh7s5onVahWIWkLwpFSBH6qL9N+rqrmZjVjJZDAgQIoG11efe8f+kV52a9RgMgCYJomH64hShUddUzmSd/led37z33XCNJkgT6oQgoAoqAIqAIKALPNQKGEvpzff304BUBRUARUAQUAUFACV0Xgi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KKEvwUXUU1AEFAFFQBFQBJTQdQ0oAoqAIqAIKAJLgIAS+hJcRD0FRUARUAQUAUVACV3XgCKgCCgCioAisAQIGHEcJ7/tPAzDWILT1FNQBL4GBPiXEwGIAfDPhJ8mkJgxEiTg/2OYSGDKr4AEhvwrhpGkf3ZGYsGIzd98cAaQ/JY/wcWv+Gp8HA8l5nPk3QAzAawkPTR5v099TRAahjyeP7cuH//kyYsn/JbD+xpQfaYvmVzivHhRvZ99OXg/i98XPVvx/SKEvt7fK6F/vfjqqy8zAmRMMii/XhIvSVU+5ccJzMSA8RShphyZAJdEQ4r/hGY/D5bBJ//WLfcnz1m8txzSJbkbSN//82Se/mxxrJd7EdkAXO49npwXNynP64cS+le7ckroXw2/b/rZSujfNOL6fsuFwCXfPuHBp6JjnigJUgj9M6S6IOnk8pe/ibON5JNo/tcCt3ji5b5gEc0/2VQYzBCkv7zMCTzh6wWJL7YUT7YWT5P6b99vfOevpRL6V7tESuhfDb9v+tlK6N804vp+S4VAnMSSWmeu/ZPq1GVi+5Ls+fsnpJkkEJK+THMnSShhfhLHCIMAYRjK93yCZVqIPR+RN8d8NsNoNEIURjBMA0EQII5jWIYJ27FhOw5yhTwyuRwyORfZbBamYwOmg8SwLpP9acI//STHG2maXUL1BJIu5edTu4tlqLg9TUqaEv7yf35fhtQV3y+P77N8hhL6s0RTX2vpEfjszU3o/DJ9bpIP5fvLT8NAJKnvNMqW38UhwsBD6M/hz2cIphP40wkCzxPSDn0SNUnbhJtx4SaAHUXyu36//4TUJ9MJPM9DHEVC7nx8rdlAdaUJV0g9i2wuh1y5inyxgoybR2xaMJ0s3FwRdsYVopeNhsHCvxT0hdCTp1icN+jnOOO+9OtRT1AReBoBJXRdD4rAl0Dgs4SeiKY0VccZVMglPpKInyTbQCLqOCSJ+4gDH0hCjIcDjId9jAdDePwcjyQqd5wMMhnnyVfTMFF0HBScDCyLUTYwHo3g+z78wEcQhJjP5uj1uvB8D47rIpvPIUKCMI7kdXKFMjLZImLDwjRM4EUGcuUaGqsbWNnYRrmxgkyuIBsCpv/lq2k8kQaQ8hnF64cioAh89xFQQv/uXyM9wm8VgaeL1MxMP1VgloA7wmQ0xHw2RN6lAG2OOJwgCafwZ2Mk4zkML4Q3myHwZnAsE743gzebys9I9kkYw7ZtSZPn83mUy2W4WRfe3AMCH2aSwDQM2LYjEXTEDUIUUu4mxxMGIaIkhhf68Pl6zAokCfwggGVmMJ+FOG/30OoN0RlOMQ1iBImJYn0VW3dexs2Xf4Ar16+hUq/JpkAInZG6KN8/idB/vdj+6eq/dsR8q0tV3/x7j8AXEnpaatM/1O/9SvleApBAatxc/gnj1Mv6csxetQjz+QhnR7s4P96DawPbaw35aoRzIJjBGw+BSQA3sSWlHoWBROCsc8dRiPl4JOlu03JSUo4YVTvIFwswLQvzyQShN5Y2N5K5Yzuw3Sxmkyn8uQfDSivgmYwrkXUYRSy8Swqeh+oHITKGCyQ2ur0+2r0++uMJesMR9g4Osbt/iOLGFl7+4R/gyvUbqK6sYfv6DaxuXYGdLQCmjcRapOAXLXepvO6TO8JTMv+npf6LRP1zLqr7Xi57PennFoHfidA/laNXcn9uL7Ye+JdDgG1nSUJyTJDEFozElDJz5E/RbR/h5PgBWqf3kHUiXN3eQqNQQCaKYQQh4ukM3mgMIzTgZvLyxqHvy1enkBdCnI8nME0HluPC83yJwk3ThJnJSCTO2ro37cKxEyF0xsq2k0Wn3YWRGMjm8pj7MbL5gnTBcROQcTPodXvI5XNpBO8ncJ0cJpMxxuMhKOILQh/9QQ+HR4ewygU0tjcx9SOctXtwChXcevUNXLv9khC8Vakgtp1U9iciOgOiFXhC6dzcUP33qUZ8NuOnYC+k9F8Oen20IqAI/B4IKKH/HqDpU74fCKTV8csIlMLzhKQ8w8XxI+w/+hXicIiVmouVSgE520EwHAPTOcwgAvwQRpTAMmxYpiNZLqbKWStnNM2PKIphZQqIYMP3AxGxJUkM07bTxwceJqMOMg7SGnpMGrVwfHyGYqWGQqGI+cxHvljGbDaT5zDCPz87Q7Vak4g/DiJUSmUMBn14/gzVagmWbWA+n2I0GgJZA6VmBUGS4NH+Ae7v7iEyLWxdvY6t69excv0OKus7yJWqsB1uEmxAPhftcFTHf7oskermP/mZxgDfj78XPctvHwEl9G//GugRfIcRWGjemGaO/SnaZ3s43vsQpjHB9lYDZcuE1+4gHM8RzzzYsQErAswoQcZxYVmO1NmD+VwI13Kcy/R7CNOyYefrmAWJROilSlWIkFE6xXYU1Q0GLbhZC46dQZIYCIMYx0enWNnYQj5fQOSHKJQqGA4GsllgLf7s7Ay1WhXTyVRa4vj9cNBHFAcoFJktiGBZbH3zERkhCtWCpOqHkyFOzk+xf3yIyIhRKJeQb2yg0NxEff0K1q/cRrmxCcspIgajdiNt1fukS++yBy411ZFzkbyCluy+w0tcD22JEFBCX6KLqafy7BGQcjk/Yg/t08c4P/gYdjLC5kYZpZyD8KIHvzsGghixFyBjZWEECZJ5CCfjwspmRd0+7Q+kV9zJZTEdjYA4RiZfgF1ooD+cw/d8lCsVUcU7bgaBHyCJI3S6ZyiU88g4GRiGDR7P4eERVtY2USwUxamONfRetysbhozjoNPpoFavYTKewLKBUrmIbreNjGtLBmA2G8vP+Hi+XqVaRyafxXDUQ3/QwnA6gE+VPiJMowjTMMY8MlBobOLqS29i7eoLyJebsN0cTNOSvniBiJG6yZp7aqBHQrclp6CE/uxXpr6iIvB5BL5wOMsXOS190e8VdEXgeULg821p5KUYk1ELDz/6rzCDLrZWiyhnDVhxiKQzgTGNEHkxZoMx3GwJhg/4oxlcNwenkEPkz9Bvt+HmcxJVD/o9qUFnC0VkSk30BlOpQReLTKHP4Obz0mNOdXu7d4FCKS/mMUzdw7BxeHCM5soaivmCRP8k9Nb5BYIwQCGfx2AwQL3RwHQ6hWEmqDaqODs7QdZ1MJ2OMfemWF1duazTm6hV1uDmsuj2WoARIJu34QUzzLwpvHgGHzFa/SF6Uw9xtgirVMP61Ru4dusFNNY2pa897V+nLN66bHtLSVzb3p6n1a/H+rwjoIT+vF9BPf5nisDnCT1GFM6x9+h9DC4eYquZw0o1h2Q6RjKbI+nPYM1jTIcz+SxXm0BgYtwbo1gsI1vIIgxmaF+cI5vPo1QqSTRNl7dsNod8tYnhaC6p+UIhL+I1N19A4PvS/93utZArZGHQFMaghN7C7qM9rG9soVwsI/TmKJZKODs9xXQ8kfR6r9dDrV6XujpoOLPSxOnpCXLZDKbTkRD6+vqaCOlmE6BUbIjgjVF8qZRHpVpEgghhHGLmTzDxZ/CTCL6R4Kh1jgeHe8jXyljb3kZjfQdXbryI9e0dZAslGBbb3i7d6YxUOqfGNM90ieqLKQK/EQEldF0cisBTCHya0KluD3B+tof9h+9htWpie7UMy5ti3ukhnvjwuwNkYWM6mmM29lBvbsGMbQy7IxSKFRTKOXjeGN12G7lcXsi33+uJGxwJPVesoNvtw3YyKJdLmIzGyBYKYgNrmQaOz46RK+blsST0GAY++vBjbG9dQbOxAn82laj89OQEo+EQ6+vrYjTDTEAoorssytUazs/PUCjkRBhHQm826mJOM/ci5HJFeb/xZIJmo4Ece9GTGJlMBqPJHPMwhOWa8JI52sMLnPdPYWUNBEmA7siDW2rgys0Xce32q1jfuoFsrgrYJHbr0k5Wl5gioAh8Ewh8ZUKXStlTIwq1Z/2buGz6Hs8MgUujN7qksQbMti7Wfi2Zg5pgOmrj7gf/BDPo4cZ2HeWMgaDTg9+bIfFNDNsXyGdsGImDydBHpbYBCzZ67b6YxFRqJfjBDBfn53BdF5VqVYhX6suWjVyhiG6nJyr2Wq2G8WgIN5cXS1cS+u7+Y+RLRbhuNq2Ruzn88pfvY3NjExtr65hPZ0LonU4bZ2fn2LqyLX3qfD1mAahML1dqErVncxlxrJvOx6jVKhgOB5j7nqT6+8MhojDBxuZmqmBPgIzrotXpSamgVC6gO2ih3b+AH82QL7rwIx/d2RDd6QSh6aC6to3NndvY2XkBzdUtUcZbbj71khdXWROQYTGpZI5qOkbvTyJ4tgdeTqlbqORTSZ3W4J/ZetcXWmoEPkfoX2TEr4S91Ovh+3VyC9fWS0FXbEQI6KNupGKuyAtw+OhX6J3cw2bdxWrFBYYDeK0hkrmDJHTQbh2hVMohm2F0HaFQbMK2Muh1OnAyFmr1CuIkxNHhoZDs6toafN8DbV35lZH3sDeQlHe9Xsd4PBYiJaFT7b6791gi9NTUJkGlUsH7H3yAtbU1bKxvYDyaoFgsicf7wcEBtq5cgc/6+2WvmENCL1XR6baRz+dE4d7rdVCqFNHvdzCfz1FrNNBqdySdv765DZ+RvZ2BZdu4aJ+hWi8jm83I67O2H8WRHHt30EWm7iC3UkJoW/CowjcsFPIVVIo1lMsNNDZuYG37Bgqlqqj6DcMSFzqpuSepYM66nFTDTdWC0NOBNzLyJt1c6YcioAh8IQJK6F8IkT5gaRF4itBJJmzVChNaqiaw4gjt0xO0Du6jYM6wVsnA9kbw221EowB2UkAUOjg+foRqrYJivobZOEa+UIObyaHbacMwY9QaVcQxCf1AYNzY2noy2Yz18qybw2SYernXm03487mo4UnK3ADs7e/DzWfluYy4G40G7t69K+TPzUG/20ehkBL63t4erl27JqTLjTdT/I7tIpPJ4ezsVOrjGdcRgVwu72I47CMIQ2xsbuCi1YYfxlhZ30QUA042J9axw1EX1XpJXo+ETntaToRja9xkNoFTy6K6vYJis4ZcrYLEMdFpdzDuDTGfzGA6VWxdexHbV2+gubqGar0pWYmE0TrJ2qR6/3Ia3MKI77L7n+ecquT1QxFQBH4XBJTQfxeU9DHLiYAQehoJUqHNyWjs1TYRIpiN8PDD95EJxlgt28jGc/idNpLxFMk8gZmwpp3F3uP7qDSqaNQ2MexOUSzUkGNN+/RIbGNXN1YldX56ciwiNaa02SvOJDKnp+VpDjOZiqd7Y3UVk9EItpjIMEq2cHB0BDeblQCdRLqysoLd3V1JkzebTbRb3ScROn9+69YteRw/WUdn3d1xXCH0crkoqfOjowO4WQez2RST6VQIvd3pYuoFWFvfZAceMtkcpvSfj+YoFF1MJhMcHR1JZoDkvr+/L1G2Wc6hur2BrVs7cCs5JE4Cbz7BeNDDsNPDxfkIMPNoNFdRqTVQqtbQXNvAyvoGCuUq7AwV8pknI12pEUg/04+Fjc1yLkA9K0Xg2SLwa2vovy3trin3Z3sB9NW+ZQQSTkgjoZuIJasdwYjnOHj4IVqHu2jmDDTzNua9DmatDipOFtGc/q8ZuNkiHjy4i0qzga2Na2iddJHPlVGpVnB2dozRqIf1rTUUCwW0Ls7Rbrextr4uaXNuJBjl5nMFJFEkorRqvY7WxYWI0uj45mQyODk7RSbryiaA6XG2ozFSZj2+Vq0KodMVjql6Rug3btwQMufmgel8trq5bl5EceVKEeVyAfsHe8hmHTGWaXfaWFldxXA0Bg3uVtc3hNgtJ4MhNxcZA8VSFqenp3K8V69eFQc6HgMHuTiVCtZv3cDOC9dg5k1Eli+tb9wQhbMZvEmMOLIF37nnYzKbw7AcNNbWsXPjDtav3IJbqKVROtPxiSGfTyL4y5S8VtG/5b8TffvnAoEvFMU9F2ehB6kI/F4IkMkjCdJJIOJrlkSYT7v4+N3/AiccYbOSQcb3MDg9R9CfoFmowp/yOTZKlTru3b+PUr2Bne0bON0/g227WFltotu9wOnpPtY219FsNtDtdPB4d1dU6OsbGxKBn5ycIO9mkbEdGYlaKJVwcnyMQrGIXDabur5dnMvkNf6MaXWaz1DRzui4Ui6j1eqgVk1b1Eiy169fF0KnCI5T23K5EjJOVgi9Ui0hl3Px6NF9SblTaX9+cS6bhOF4gjgxLwndh2ln0Ol2USi5KFcKePz4sbz/9va29Lmfn5/LMTnVGrbu3MLGjS04ZQeJQwe8CLYRwowCxPMEgR9jNvcx83zM/QBzL8A8CFEs1VBubsItVJDNFVFvrqJWX4XD2e1MmRiWbEjMp2roGlD8Xgtdn/Q9QUAJ/XtyofU0fx0CTLeHKaGzUpuYSKIAR3t3cXHwAVbLBhoZIOz1EQ5mSCYh8nYB80kgJFWqN3F4dIxsvozt7es43j8Vo5eNzXWMJ1082r2HtY1VbG1tYdDv46MPP8Tq6iquXb8uEToJ3bUd5NysRN+FQgEnp6dPxqgyCj89P5OaOqN+EikfQ7ImgTPS77R7KJXKMmGNaXASOiNoEi5T8pVyHZaVQafTQqVahuNYuHv3Q2lh45CWTreD5sqKTGNjhF5fWUUYJ7AzWUnDF8sucvmMpPlZw8/lcuJEx+MtVSqwykXsvHQHV+5cR6bsILIjJLEPy4iQNQ1YiQFvHsDzA8zmnqTzuVnwQ06r86RuzyFxhmnDzZVQa65jc/sa6s015PJlWHZezHQW/rJK6PqXrAj8ZgSU0HV1fI8RWBA61dW2EDpnmL//z38PY36O65tFmKMOgk4feeQQTyJYSRZRyOEmgQxIoZjMMBxsbF1H67yDyXCIje1NBMEYH374LlbXVkSoNh6N8P4vfynkefvOHYnQDw8PkbFslIslIWiSJYlYRqjm8ynBn50iimNUa1UMhkNJ38/mcxGe0USm3x/JkBaWyZhy39nZEXJnen9jYxP5XFFMa9iiRh93w4hx7z5FdRUxsSGhM+XeancRJrSJrYogjhPg2p2OROhOxsSj3V1RzlNER2Mc9qgXS0WY5TxuvvEybr7yAuyii8jkGFhf7G4tDqJJYtkIRHEiGwVG3QG/51Q604RjQGbDz2ZMxweIYgv15gbWNq5gfXMH1ZUrsNzSZwg9TcB/diTM93gh66krAoKAEvpzvxAux1c+8eR6elKGXOHP3Pq0Gvn0JacjWqoZYbdzjPOjXXz4879HyZzg9pUGpgdH4gZXKzURzGIkkQPTziEIEuRKJYwGA3izORorGxgNx2LBurWzBcOI8N4vfoZGo4bbt29jPp/hvV+8i0azKf9mWvzo6FB60aX/fDwWQmedmmTJ6JukTiHalIYvKyvwfA+lQlEIndF9vVZHrz9MTWcsUwidNe4gCCUjsLW9LYY17OWeTCfI5lyEoYfdxw+xvr4qJN/p9VCp1HByeiZtaoVSGZVKFUEUYzSZoNasYupN8ODRI2mjC6MQo8FQjoOlgMxaES//Ecet3oSdzUhvehSF0naHKETgezKnna9tWTaiJEHAYTUcMcsBNMEcs8lYJs+5bkEidct24WbzWFndQH3tOgqVFWSyBRjWpZ89DXZYa5eRrumcdrmZXV7FtG9d1/lzf2vTE/jSCCihf2nIvktPYGQZXhI2FV3pbKtPjb8yLud+PrnJXfYGLU7je37fS2eekxpi+PMB3v/Z3+Fi71e4Us3i+noDg/tHSAYhms11BCEjVBOOW0QQm8jlCvDnEwx7HSFgir7Yb761c0Vq4O/+/GcoFwp46eWXhOB+8fOfiyXrrZs3pSWMpEz/dfaBz725ROaHB4fIZl2srKyKYczZyYm4x1Fdzug4n8uJoxvr6Kx99/tDuIyo2eK2tycpd7atDYdDbF+5Imp1KtmnswkqlRI8b4b9g8ey0aAgLogSaXt7+OiRZASonq/V6lIv5/uVV+o4bV9ILZ9lbQ6R4Vz3RrUGP/RRvN7AW3/1I2xub8nGiM9hyt9kut005Xuq5Xl8WdeVyDwMA8xmc9ENkPxpcysmOHYqBOQxiIteLoesW4Gbq8DJleBkyyKgszIlGTlLNTxb2E2D36U964v/0r59GdyuH4rA9wYBJfTn+lKTjhihk5B+DaEv8pISpf+GO9v3/IaXdq5R6e7jcP9jvP9f/x+4/hCvXNtEzbHR+vgAySjC6vo24tjEdBZKzTyMTTiZLJJwjovzE1QrFWnnevToEdY3N4W433/vPeQcBy+8cFui2/fefVesX2+S0D1PovHhZIwabVjp3W5ZaV2dCvZaDeVSCd1WW5zfmBbnY9xMRqJ5pub5s9F4Kh7xfH0K15hyZ/p+NBxha3sL2XwBx6enQqIbG6uYzSY4OT2SaJ2CuHy+JKR/7949UcuXSkUh0na7A9OykKuWsH96LGl/kjTd6JjsXm2uYh7MsfX6dfzwr36ESq0qhM7NBI+P58INCr+KGU0UyXnJhLc4lp+xNMDf84Pfp6RuS2aCWQrHtsWkxzRcGGYGmVwZTr6KTL6KbKEGO8PMRNrHvljGfP1PL+nv+QJ/ru9vevBfFgEl9C+L2Hfq8Z8hdIlPLiP0RYFRRmBdfvy6e9v3/H4XJ4zQA8ymXXzw7j/g/PHHuLnewNVaBdZkiv5+G97Ax8rKhpBHvz8Wj3Yqwk2ThJPg6HAf1WpFiPDDDz9Ec3VV+s0pgstnHNy4dk3I8P333xeBG3vFGbGTlHvDgQje5p4nBMjImqTG16JKfdDtYTwaS/85CY+kOBoNU0JfWcWY7Wm5ghDl7u4jUaEz+iWp1ht1uLkcHj3ek+h4c2sdg0EXg2FPxHF8jVqjiTACHj58KCI6HsNCJU+SzpQKODg9FuEehXy7jx/DsEwUy2VYOQev/embeOMnbyEnLnQpMXPKGwmcx/u0iG3x2ovfcQPAc+VmROrsl8/hz0jo7Mc36SlPUl8MfTFpOWvBsLJorht5yVcAACAASURBVG2hsXINdmZRY0/SUa6yphelJk2/f6duWXowXysCSuhfK7xf94tfpouZVv8UZ7OqKNJtIGH0sqgySreTfFzaqVzecL+/rM6ULxBg7/Gv8PH7/4ii4eHFzXWUwwTWNMS0O0f3YoBarYmsS8/0HnLZgiR4o5DOcC72D3Yl8q5Wq/jg/fcl/c5094MHD1DKZXHt6o7gzCiYZMdecRLW8fEx2r0uVtZWJbolkVHJTjc2iVAdR8xnmHJvrjTFLpZ16263K6K39bV1jGectlaWa8r3Y2qeKniSI4+HA1J29/Yk3c66+dHxgQxncV1HPOWpah+OpmkbGgV3s5mYyPCDG4LABAaTMUr5AqbDEc7Oz2Hns5jGAerrK/iTv/1TvPTmi2KCw3OQOnsYCrEzo7D44LlwM8LInAr5BXkvonL+nt/zuXwd6cNnhI4IGSF9G35Iws5gMgvR7Q0Rxhau3XwLN194E/lC6TLLbqZjXBmpy7JWJ/iv+y6kr//dQUAJ/btzLX6vI1nUf5+I30TgRTpPSf6TAZb0zuZ9jje6dPjGYmDG96kV6LOmSbRlnc/6+OCX/4Bx9wC31uso+gGs3gzFJIfAt3By2hFHt1qlJqI3i8TqZIWcSpUCjk4OJfJeaTbFlpVkvHP1qtTTXdvCDmvZGUdq3K1WS9LirBPvHxzgot3ClZ0rkt7mdSBZ83ckNB5rfzCQqJ1RvAxzYV399FRMX7a3tjCcTIXQWYdm9My2OJrAMCKv1xvw4wgHh0fy/Eajinv3P0YYMXVvp+1wtTqOT86FiPnJljTWzznmlVF3bzqGk3VRdHM4OzyWmr+Zz6I9H+Pld17HX/7tn2Nje+XS392XcyBZU+TGzRL/zdeViNu2BTNuavjBxy3S7ouofBHl8zmWZcKIA9gWX8NCEMYiRmTL4HTm4eS0Bc+zceflt/H62++g2lwTwk8MGtkwlW9CAvbv737197qn6JOeXwSU0J/fa5dG2kLgFL6lwi6pBwuZL8RwgViQiio4NqQeSf9sJOztTUnk+0voifisH+zfw6P7P8Na1cT1ZhW9+7uIzydYK6zBcms4OL6Q6JFtYINOF/5kinKpKHXwQqWITr8jUS1d4GgMQ5K6eu2a1MiD2Qw7V7ZRLBbk32xVYxRNT/bDoyMxb9m8siWkt+gfZ4TPKJ3lAAra2K7GwSoc2kKh3NHRsUSyjKBb3S4q1RoGg6HYu/IYLy7Oxced9fAwBs5bLTSadWQyNt599+fSV87vGZEXShUcHp2INzzfn8dIwuUxULg38KbiMZ/MPBw8fAw3l0XkWoiKWfzpv/4pfvhHbyCft6VGz/Pma/DYiBf/zbXFzYnY3bLtLQgEK9bO+TPZdF6uwcVjSPpc19ys0oqX5QE+PgwijMczeHMflsn3jHB6eoH+YIwXX3kTP/zjv8DK+nWYVgEJMogpkzMASwn9Ob/L6eH/rggoof+uSH0Dj1uUvZ9+q0933H7+ID4h9JTISd4pgQeXnyPEiSeCriSyYRp52GYBlkVltCuRz0Iw9/T7f/K+z//d8Ol+5ScRuvyQhDnA++/9vwi9C1xdy6PpGDh9/x6S8zm2aleRrW7gpNVBt9WRNrBgOkOf7mrVGuIoQKaYw3hGn/ND+f1kPBbCYi2b0e6g1xVCZz2c/duM0kmedIw7Ysq928H65kZKWLRU3d8XQRyFYTxEtqjNPKbVi6ICpwJ+f/9AyNDJOGh1uljf2MTp2Zmk6/m6FxcXEuUzxR3GMfqDIVbXVkXh/t57v0CjWYNhcnJbWXQBo/FElO18/uHRoaT2WULgZiNTyqNWr+Ho4R7GnT7cnIuJGeP626/iT/6bn+LK1TWYRghc9puTsJlSX9TPeZzcnEidnN0ECSStz3Q8dQL8fUrkrL+nCvk0gk8kyg8Rws446WbADzEdTxH4gaj9mbEIg4kMm+n1Z2hu3MQf/PG/xLWbb8B2yohlw0oVfPp388lK/vxK/wb+vPUtFIGvHQEl9K8d4i9+gyf6NbmNLQZHprcgU+KMdEb3J1YaTz0j8ZEgAEjgMX20GR15CMIZwnAOM/YQ+R6mMx/zeQLf50zqLJxMAdXaKkqVNVjW5czqy9xkKqujKYjk6J+eWP3FJ/Mde8QCOaoIUq2U+Lym/u1JgqPjj/DBL/8eV9dK2Krk4Mzm6Dw8QXA+w3rtKnL1NXSGQ+w+uC81a9e0cLK/j5V6Q9LojpvB1Jvh/v37oipnmnk8pkXqpqTKe/0+NjY2UCwUpU2MdXOKzxilH5+c4PziAqvra1KDZnmEhJ9atuaEBGn+QkFdvlAQpbnt2Hi4+0hsV0lyo9EEm1vboq7nv7lZ4HswZZ7NZRHEnJg2xvr6Bnq9Ph4/3pWWNc+folorS7TL4S9M5e8+3sfp+TlK5Yqk4zlSdWN9Xdbd7sNHyBay8OIQRtHFX//7v8Xrf/hDZFyiGiDjsDecg1lYI5/J9zx+RtfchEgGIo4QP9W2RtEbNx38ysfTz54bgtl8lrafyXMS4LIcwMjd9wIx5eHzaJnL9R0HHs5aPewdtbGyfhN//Of/BldvvQYnU4Rh0iM+tWMQJcmlL4N8L80fn5rI/h1bvXo4isBvCuJ+PTJK6N/yilnQ9CdfU0JfULaNEBZ7zSWVHl3WxklTl9/HUyBmROQjSTzx0U4SH0E4RRjMYfkJvJGHwWCEVneI83YffpDACxOsrl3BK6/9CWrNa4CdRWKmkRBjdithby/fkxuA53OA5WUxIr1vC6EnaWXiktAn4xF+9dF/Qr99Dz+4sYNylCAZzDA+G2F4MsHa6jWUm02MpiP88t33UCtXpP967+FD1MtVlIoliR5JOh9//BFWVhqwHZLwCFtbG2Lm0pXoeENqyIyc+dloNrC6sipObOetC+knZ72Yx0n7VqbVmV5nHdybTuE6thjHzNmvbSR4uLuL1fV1iXgDP8La2nqqqC8UZDPAtDkJj8r7WTDBeDpGrdrE+VkHnhfIxLX5fCSp9163g1K5LMR29/59zOZM5Telp55WrfViSTILrVEPdjWPJGfilbdew1/9i7/C5tYGwsSXaN91M7LhYHTNUgTJmBuRFHDOmDeepN2Znifxc0PFNjyS92JC3EJQ94nWwYKbyUqUz58x+mcpgD3ufJ7DTQ4gVrKtwQiHp12U6tt4549+ipu3X4eTK4pHf5rav9yoCtJp73q6tp/P9f0t37r07b8FBH7b4DRZzskXPeJbOOjv01suSGdxzqmv+JN/wcIcBuYAU+mMxBHIVxrKMLVuRAGMhEptGmKHMKwExmWUHscB4omPWX+CbneIs4sOjk9b6I+m6PZGIiD6yZ/9G7z25p8gU6ghNtKeXptCJhI6NxGMYJ5rQqdAMNX5i/hZ5rGkgsGDx49w9+5/RqMc4cUr2/DPuzCGHuJhhJPHLayuX8fq5gbm3gw//+d/ZgIXV69cwaP7D1Bws+LURnxo7PLx3Y9QLhVkitl4wgh9A9PZFJ3eAJvbO5JSZwqeCnRGz4ykKYCjYUtzdUXqzExTk9CZbue/aU5DFzXSkR8GkpIPohAHJ0fiBz8PfJiwRKz34UcfSQo962YldU6Dlkajjk7/HDFimQK3t3eCSrmKXC6Duc/IP5KsAevtk8kUBweHKBYqYhfbpZo/R7/3AIenpxiEHmpXGnjxrZfx4z/7Ca7fuAo3S3OXSJYIz4+3EqbMmU7n92wh4xqMokAidG4ypLQQhvIYIXmD2oEYvu/Jz2hcwyidH4zoDdjiVb+ow/P1mbLnB0ndjiI4piG4eEmMwSTAyfkAbn4F7/zoL3DzhTckGyVszmN6on5P/9AoEFXV3Pfpjvt8n+sX0bUS+rd4fT9L5iQcMS2T9CDZh1HECEjGKYknHmB4SIw0tc6o3aQ7nPTp8EkkYIrh0mieJBZ7PrzhFJ12FycnLRwdn+Oi3cd0SrWxj2vXX8Wf//TfYmPnNmIzJ7OpOd3K5M3vCaGnEc7z9pHim2Y8WLxICT0BKNjy57j38Qfotj7EzloOm5Uq+nunMEchskkWd99/gGptDdfv3JE0+rv//M8YD4e4des2jg4OYBkG1lbX4Hm+1JvZA55x2ZplYzjsS8rd8+bodAe4ev26OJ9R4U4SJ2GzpeyC/+51JNpe9GIzuqZYbRFR9jod5LIu5r4nxeDJbIZWp40bt25iMBrJ+FV+prX5mgw8YeqaKfNyuYSzCyrcy7BMF7u7h1hf25SN4HDclSid+PDYTk9OMZvMsFJfgzcLMB6OhYDPel0c9dqwy1m8/ac/xB//9U9w7dYN2DYV5CwBWPJJUly0rUkUfUnYlGgsVOYLBfzia7rEmWpPCX5Rf+dXaVtzmDFiWj6XZo5MdmekQkESO9vZsja3NJFYzgb8e3CyGM9j7D6mMLCOt975S9y88xpy+SLESl6Eck+5KaoK/nn7s/5eH68S+rdw+Z8G/bcpyFPCkY5xSQObT0p8/IamHIxU+kiSoZB5Avb1ktQDGCZbgki6jvSaUxEsLWzyvIXyndweIZx7GPSGODo4lZv62WmbnAbbzgLI4K13foJX3/4x3MIKEiMnURE3CWkN/TJX+S3g+FXfMm3ee5rQeU48pRDd9ikePfgVsuYA2/U8imYGZ3f3EQ98VLNVPLj7EK6Tw80XX5L68IfvfyAjSG/cvInWRUvIh/Xl6XQmKevT0xMRX5lWIoTOCJbEdnHRwbVrN0SkRrJm/zjT4ota94hOcfWa1JC5bkj6fGwa6Xro9TjvvCxpfc5FP704x2A0xJWrOzINrdlckQ0Y+9W5sRgyOncyaf06Y2M87mJ9fQ3tVh/dzkhq6f1+F6NxF8NRF9U6Z5EbePRwF6ViGaV8Gf1OH6FPy9Y5TkddOPW8ROY//NM/xLU715Ev5eH7MzimKZsGy7E/1XPOtPuTFLtJoufaTBCFkbStSfRupGl2GuwwY8LInce8cJBjiYJp9tTQNd1QUjzHLAYjdD6XEbfN7IAZiwA0kgyVBSbhO90pTk+6iJMiXn/7J3jt9beRL7C04Mj0Npmux1eXAP35F35+1b8Vff7zgcCvI/Sn169G6M/4On4W8N90s5DHGWklXCJIOo9JpxlTgWz3mQHGFIkQehqhc1IWf5cYrElyWhUfTzJn5JLeNKVOKIQuuwQYcYgkojp4jvOzNnYf7OPo4AyzqQfHciXd2VzbxB/++d9gfedlwCzCNLJyPJeh7XPrh50SOhHmKaSiM4Ew8fHwwXs4PXmAKw0XTfZkewYuHp5i1p5itbqKi7NzIQ0h40IRD+/fE1X61WtXRf1Nf/L1DRL6XH5/cXGWtgwaMXq9Dm7dviGtXMT86s41FPIFXJyfy3NJ5mwL40jSme9Jv3fad20JoTOCl/Szzzo2NwyMLiNYjoPd/X3ZomztbKPVbmOlsYrRaCznRhEcNxF8Ptcdh7pwI8gNwd7jY5hgu1oW0+kYUZKKJjnFjZPbODVuZWUNs5mHTqePydTDzPNQXCvh9R+/hdf/8C3Ut9ZguCYyrgXEoYx+ZTaBS5bvu4jQFyl3knJqNJMOwCEevs9ME9sFSe4+As+TdZa5tIklWYv4j9G360q5h4S+6JPnc59O77MWz78F1zVg2BGC0IPnUxhqYzoNsfvoWJzkfvgHf4wXXn4DhVIDhpWHYbnSyskJctZCBv+M7wX6corAs0bgi/hFCf0ZI/5FgPPtGGUsaoyRCK4ZnRspobMWnowQBy3A6APGRNrOKIqiW5b0lwtDpf3jMi3s0kRGUphpsvaps2KNPUIUJBj1Jzh8fILDx0doX3QxGU7kBmjYDv7gT/8VXnvnL+Hm12AYedkoPPl4TgOYlNCpPSDCzDrQqAQIoynee/fvMJue4vZGDcZgDGOcIOgG6J8MsL66ieGgh163hZ3tHTRqDalts4d8+9oO+sMBxtMp1jbWMRyO4GZcdDv0PmctGULu167RHQ4Y9kfY2tiGYzsyOY31bdq4Mvp8tPtIxGNUuLPmTRJjjZ2/Y5QrxGckEmnP/TliA+kQlXJJ0vTcHJTLFXkPptsXUe+iHazf78GxYiHNTmeIfLYstrCsaUfxHMVyFo5lY+/xHsNcWBkXZ50e+uMp4GSwvrWBV956EW//+G3UN1YQcsKsnSCTsSTzYzFCtthyZgmhL2rbi1o6jyOTcaUdja1mFPFJlO576XFwkAvT7R7bKll/DyVCX2yCiQPd+Zhy58ZjYbZDLNM+9US6N8QnPgvYDgl9nm4uYm5xSOpTtFpdTL0YW9dewA/e+DHWN2/CdCiWs6WfneUT/VAEngcEvohflNCf8VX8IsAXNzuSOiON2JIGMSF0SyL0GWbTI/jTx8jmprAzaSMbZ26zbzyNNEm2ttRUY1AgRKXxor1sMU1t0Xx7KZiLEszHPtqnXRw+Psbx/gk6rTYCfwJuKm689Db+8M//HVY2XgCMghjPPDHNfE7vdymhs60vvblL1iEGRsMLvPuL/4Rsdo4XNhoY7p8gGQK5MI/WQQcrzTVJKR8d7WJrbRObaxvivrZ/eICNK9sYjEcyVIX9471OD66blfYyZkbcrINW60wU4BREzMZzbKzye+Dg4EBc2Ojmxmv/8NFDZPM52Z9lcznJstC3nUTmiW1qeu290JexpRTG3X/4AOvbW8i4GUymMxHBkSyZSg8CitFSgRo/+V6FnIVeu40oMmCbjOBJgD4sO0alWkS33cbR4RFiy8Q4CBByOEqjgWt3buPFV1/GlavraKxWYGZtJBkTpmMiiUN40wmSIIBrU4Gek2ib5QESKFP+tm2lU9c46jROhNRZk2f0zk3LYhjLsD8QC1rWtcmrjOYdqvrF3512uBnJHGysb6Beq8nGR9L0xEY2AWx5I1Ls9JgiimfiDxBH1EqQ5IGZN8Xd+3s4a0+wdfUlEctdu/kq3FwZtuXCWog+F3MPnqz3NLejH4rAdwWBL+IXJfRv+Eql6cY0QudNKzEZaTA6p7iN0VQLg85HMJIWiiULtst6X9ova9lMYVpp2xVvNLzpkbBYU7+0dBUSTp9weWaXhjNC6B56rb6Q+f7uPlpnLUm7WraDXHkdP/6Lf4vbr/wIhlVGYmQklS/jXp7bexpv+ynJAU5aj00SPHr4S9z/+L9gcy2PW9VV9O6fwJgZKDglHD0+ljYyxzZxcPAYq80VbKxtSHr70e4u1rc2JQ3e7fUk5T5ghO5mRdFORXc2m0F/0MPaWlMI1p8FWK2vyPXmNDQSGQmd4rXHe49RqlbgR6Eoytm/zUNlet4P6BtAAWSC6Zxp6FTdzRr6ztUdSflLGpobwiRCtVKVdLbDNQJLvifRZxwTvV4LGceVqDUKAxFLFks56UXfPTlGZzIWQRkcC1dv3cTLb76GG3duYWV9NRW/0Xo1Y0u2gCIE1vYDb55uLQ2K1zLyfpPpWI5x0YY2GA4kpc0WPNlkmMxA9HFx0XpiPdxutTCfzaUXvpAvoVxhJJ6RDQ0H1lAXUCmVpavg2pWrqJQr6QbXNjGhJ7yfyGY4imYYjTqIMUcum2ayKA6kMIVKfXZ47O6lBjSNxhbeeOtHeOW1N1Ff3YZtUzfC9WHL3+KiHYLbqVRM+WtEoc/t38Q3fMPTt/tGEVBC/0bhXli1Lt70UplOMo9J1DH6nfuYTe6jmI+khij3Fwswqf5JOTytkTN3zA2B8PelsI6UJenDT+42jOEXZirelITew8VpC4d7hzg9PoXHmmUEzHwTP/qTf4U/+JO/Qa60ithwRVxEwdXz26Wb6hFSfFJCjyMf7/7sP6N7/jG2V3LYSGrofHyOrJ1Fo9HE40ePxfecBLv3+HE6aGVrS1Lld+/dQ6PJISmGtHvx8YzWTdvBbE53swi5XBbDUQ/1elUIJQ4S1Ct1IXIOT2GUSqMZqt1PTk9QrtekCZHWroxcSXxsI2N0K4TIHD7bsoJAhG9sXVtdXUG3y/a3ImCFkubnQuCwGBO0Wc1gPvGkf9vzZxiNB/L6rBVT3W/ZXDQxzjsXOJoOMXVM1Ffq2Nm5ghdeuo0bN6+iXCmJaj9kb74sQs6CpxATIuBbrLD5jOr0dBjLIg3OlDfd8pg+N03at1LABnGk63UHGI2mQu5iDuNmUanU5PXr9RWZZDeeTKkulHGu2VIe/V4XRSeLWzvXkM1kkPA8TKAzHCCc+nBiwJuP0emew7IjVGucPhcilEjdwGQ8Q28wlM1Et9VDq9VBuVTGzVt3cPvVN3Hjzg9Qrm2Ii2JCS2Se4+VYYpM1/N/Utqmk/g3fPfXtvggBJfQvQugZ//7TKZOU0I3YBCLelWMc7f8cwfwR6lVb2pEYFSVGLIRuGkkaLZmMUWIZY5lIu1B6kKQtks3nhHjSC2ci8kMMuyO0z9o4PjzB40e7GPaH8P0IXsjJVT/An//Nf8D29ZcRJVkkhiN0/nw2raWIpP37/C4d1jEd9/Dez/4z/PEhSnaA6iSH6eEY5VIFm5tbODw8kJQ3P3cf7UrP+NWrV8X17d69u6JQZ3q4I4TekOEoVFaT0OmPzj70ducCtVpFUsOsZ7D3ezadigiOGwS6xFHtThc503VgZlJxGU1nFv7mi/YsHjvT65Zty0S0RY860+l8rfl8CDdjCaHaloM4ZOo6FZJZli1z0RnB5/JZRAmvs4dQ2tYGmIce3JUq6jub2L56Rcxwmk3ORM+npM8UeMSMUjrQZ9FathCmMdPEtcN6+GLmOX/HY0l93UNMJkPZULDPncRKHUjGyQmJc2Z8jaY67LnP58X8ZjKZYTAYixkPN0/tcV8yFOuNJgqOi/lsBi8IMJzPMPFnsJlYSCgAHMLzxiiUuEHII4hmYnUbzWMEMx4P6/M++r2e4DweTy69+Ku4futlvPraj3Dtxg+QL9SRUGjK0zfT8/6tKngl9Wd8h9SX+yoIKKF/FfR+j+d+EaEf7v0zpqO7qJZN1Kp1mI6NIPKEkhyXE7Ks1FSGUY+RSP1QumvpnMXPSwONJ4cmfhpsZbMk5TrpjdA+7+Ds+Ay7Dx6hc9HGfBYgNhxEZhY//df/Pd7+o79GYpZkwAVvwM8voRO2VOWeuoUlOD16jHvv/yNcDOEPLlCaZGAMDFTLVWxd2cbJCdvPTIm0FyYvJPR+r4+P736MGj3c4xgderCvrWNKARYMTKcT5PKuWJ222ueo1ytpW1YQp4Q+n+Pk5FTc2/gaJGc6nvlxiFyxIETOqJ2ZARLnYshJRFU3bWFNps5TUxpGv3xtKsO96QgZ25QNiJ1xJUqnw1s2R6V8gMALpUwzmU/RGfUwC+cIzQjFWgk37tzErVfvoLm5Kkp7lgt43hThESuq0jkrndhRkEbS5px1aRlDqmwPZQLawn89XXWso6c95TN0u20ZTCO942GCWrWBUrmKZmMVzZUVmZzSGw1lrdPQhu1y3Iw0qGPwfIy9KYrVMpIwQr/dEfHhaDyGF4XSxuckEH99kne5kketVhYVPnvtfQoJfWYtLEnjcxNMW17651OYNxj0cXZxIudQLq/hhZd+iNff+AnWt27AdQuSJXgyX/0JcS9KWpd/YUrov8ddUJ/ydSGghP51Ifs7vS5j6vBTEfrxwS8wHnyERs0RIrAyJHQayZDQHUm/JzG92+mLHcq8a96wabPJmz59rlNHLFqJMkJNO90NKuRjA97EQ/eiK4T+8N4DScFTJR0yJToP8OO/+Bv82b/4DyiUtgCq3SXl+DudzHfzQaKGZkaatBvj3ofv4ujBB2gUgM7hLnIzB/Eglhr0jVu3cX52Jpixjk0VumVauHHzhkwz+/BXv5KWM+JMYqB9KyNPYj0cDZDLkdBNDAY9VGskdB/kvkKhKCTHlDnJnAK4Q5rTMFduWyhXyiJg42MYgS+mljG1LQNN6Nk+HktKm79nnZobOI5MTcIAiEIZrpLJZTGZzyRVH0SRmNHYYudrodXr4LzfhlN0ceOlW3jlzR/g5u0bqDXLsB1W1RNknEyaDbBSQRujWrZ2sQd+oaDne3NDQzJnloFkTkIk2ZP0+TyeC0mfGxQK5dbWVkWN77p5rK6sCXFXq3UUiiWZVMcsFFPbru2KyK6ULyHjZDEZTcBEge/NZcIc6+3j0Uja2ngcbPEb93ryGJYhbty4Ji16tKK17LSVk1VwYmHY9MPP09MYU28q64EOgK3WMdgNcHExwNwzsbF5G+/86C/xyqvvoFJbEe2AJHeYCZNL8Zma+vP8t/Hd/IvVo/oKCCihfwXwvvpTP0/oD+/+A+bTB1hfzYvRh5PlGEj2nKeCJLapia873eAorLMzQjCIUqGdmMtwngVHU/LfxiWhM0IPE4RehPFggtOjU3z0wYfonnUw7A0wnk8R2zbu/OAd/OXf/EdsXXlN1O5SP3yeb1oUO8sGJ0ES+/jovf8P/dM91DLA2e59uJ6DaJIIod+8dVtGj7L2TZ921rwZyV2/fl0I6/69+zKylMTV7w9k/vl8SlteYDQaIl/IijCO4jCmrklqjG5ZJ6aojq9BQRyJ8uBgX9LsJGgOWmFmgB80lSFZLdzSqGynAI7zz/m7xXQy1p/5epPhCFEQoNaowXBsnHcvMJgMJSJnq2OplA5agWMgVyng2u3reOn1l9HYWJU1ZST0RU/7GdIMT0pYkaTauRG8VJEnFMP5sungeZHQSdiLCH1hCEMyZwaBx8pz4kaAm6MrO1exs3MNxXxJxJ3cKLE2P56OJJoeD0aYjmYoZgpoVhuwDQf+dI5Ju4v22ZmUJ9hZQGw4Tvbg8ATd8xbytoEX7tzEzRs30KjXJbtAhz5mREj8iWMhtg0kVoJcMQs7Z8MtZmTQjGlTUMhzGqHfH+HwiC6KEzRXruHOC2/hjbf+CNu3bsDJuWmGh14RBrs/PplQ+Fz/bXz1G5i+wncMASX0b/WCfJ7Q7374d0LoW+tFVHgzzmZgWIy+eUNlaw59scnfgbQGpfXS9Ib8tIKeNddURZ82P7EoyPRv6MeIvAgXZy386pcf4hsx4gAAIABJREFU4OTREVrnLXSGbeQqJWzffAk//Tf/M26/+MdAXJIb+vOcc5foXDy72UEwxEfv/hPCYRvZ0ENnfx+2b8EILRQKaa2cQjW2UbFXnN7mjMSv7Oxctp3ty6Q04kwyo/UrdQmBF0jKncrx6Wwixi3NZj3VNLBn2rBwfHQkdXASOtPGjNYZqdeqVYmIF+l9ptRJimJtmslIWp7zzKmiZ82cmwmZUHbpmtbvDcSFIMcxrv4Up+1zBEaIbCmLerMu7XMr6yuorzawstZEc62JTM6BF9B5MJ3kZ8TcHKZtjyTylLDSWry0/EkGyBQyZcqdX0naPE7OJ2dqnz/jOTFq52OpL+C/qxWOgi3gzgsv4s7tF3F2doEJ+9wTQ55XrxRBb7eDxwd4fH8XTmxhtdpE1nLFfnbU6mA6GaPd7+G4fYFWb4h+tw/XsrCztoqrG2tYW1sR3/u0FY46E1M2DBQUMmtRKBeQ0E3OjuDDh12wUWmWkc27Erlz00sB3WA0RrszRLfPUkIWm1u3cOv1N3DjhRdRqdRhmpx1kLn0aHhql/s8b3i/1fufvvmzRkAJ/Vkj+qVe77OEHuFw7+cY9j7AajOHOmvoGQd0nKErHAmdPcSp3Zk0rYtFq21aQhZkLvpis2eZs7MZmbEtLkpiqQszQg/8WIRa3VYX9z66i91fPcTRwSE6gxZy1QKam9fxN//t/4IfvP7XSJISQ/0nw6hk5KR8pHewp4fIfPa0n/Swfyk8nv2DLysQMohkOm7j4Ye/AMZ9xIMeRqfnMH0TGSsrrWebW1vi5saec84Vl3nmgwF2dnYkKuVYUv6cZMt6tvSTJyZmkylmsykKhSwGw74YtxRLqVubk81h7gdSP2fUWimXcX5+IWUMXqNKuSQkyfcimZOsKWTjpoF1cQ5guWizvTCUiJ592KLal3R8gpnnw+A8cceU2jidgCsrVWxc3cTa1hrqa1VU6xzHytYxXrdYSgE8xsUEOrFeZWqeruhSHk9FdSRytnPLwB7HlglpPFYSOTUANNXp94ciimP0zii92+nK7HaSOCewMcVeLJZx6/YdlIoV7D58LGlwpt2ZXUjmU5wd7OHxg11MemMh9Gq+DNdy4VNsF/g467Rwd28fByR3z0c+Y+FKs46NWh1bG6uSZueaJF4U2zHbwjY4cZELQuTdjCxjHx6m8VS+ZksuSvUSbE5xkwmqkaTjvTDEcORjNIowniSYW1ls37yDt958B5tb15BxCtLiJjr/RZv6wvLh2S9ffUVF4EshoIT+peB61g9OU+hieBIxlPZxfvIeWufvolZ2sLq6BTtjSlpQjDRYM2cCnlOomEK+bB9ipJ6mMKk69qXGKdOpSOjSZvRJP23gxTLXZdAbSIvWh+9+LGruwagLK+ugVN/Av/+P/xve/NHfIkYJETMAJhOOl9GcmHhQBZxOaaeKXFrjeIRU2Evf7idfnzViX/b1GLGJhoCWrO0THD++B9ufYXB8hMlFG9HERzlfQtbNYWWliel4gv29PYkwSdSMjDc2NoXESPSbmxxuEgsBM4rn2Q76fbkmFJRdtM5lFKqQDPGwHemXnk5mksZnuxZV1qxX53M55NwMOq0LmRMuTmhRLEpuzgjn9euNBhjOJjCklmvBYvrXNuEnkYjCypUCGo2KRKHFShGFWgmlelk2FByPajqMsGnYEshnQuU9EYkj0VvQrpYRNQ1qWMcOghhJzHQ7U/Bpup11dLbC0eVtPJng4vwCe3v7GA7H6LMdrNuTjeRKc0X2meUq5637skHa2roixi08X+IZej6ajRXMpzMc7j7G+YMHOHnwEIPuALlsAblcUb5ytV20uzi6aOHg/By94Rh+TM/2GK5tIGNaqOTz+IMfvIJXXrydqv8zaRscsxoUBtKJzgwiVAp5FEsFxGaI0AwRIUAEiuocyYBNvCm8cAY7ZyFbzMNh2yAcBLGBkxbHDo+x2tzE2z/8MW69+BqyhSoiw0ZkMAWf5jNkmyubn89udzV8/7J/s/r4L4fA00JrJfQvh90zfnTqZSbT0ti6Fk9xfPgztM44ezuL1dVtZFzW+dKBFryZkaxFdyzzps20nU083VPDmsXoSaZkRXRl8PnpTVp83wMG+IYI4fb39vH+L+/i3t370lrENrjG6hX8u//hf8cP3vkXiIwiHeRl8+AggEXyljq9jdi0EUkTvAfTCEVkFAuhs9WNynhLDD++7RojMRHJlxHh4vwYh48fIMce7EePMDw/RzSaolGpCqGt1BsI/UD6z/k9RWf0ul9bX0v7xk9OJEJnJMp0MsVevBbdbgeZjAMn42D30SMhYj5OUuZhhOF4IhsG1pJposII3DbTsaBxMMeg3xXPAYly5+zdJsG6mHtztEd92IUs3HIRgZnAIVHXq8gU86iv1rG2WkKjXkKhkEPGsaQuLCWSmGI1T45fpsHHiZjV8KtsI6kSZ22d2zPLEItWaVOjEC6O5XkUW4oo7jJKD/wQo9EER0en2H30WCL0TqeLQX8gxjUvvfgyytU66s0VtLs9bGxtY2dzG7PhBINuB53zCyR+ANeyMex2cfT4MaanLbgypdeCk80jtmy0h2McXLTx+PQc5+2ebJYYZTMDxXnu/Fso5wt49cUX8JM3XsNGoybmMSTygH8DNM+xLRmaU8jmUSxwHK2FMKLjHmchcOM7RxDM0+8jD5ERwS1mRWfgFvMwL8neCw2cnfZwcnSBYqGBF3/wQ9x57W0UmuuIrAwsI13tT3waP0Xonwnhn/HdQ19OEficc5zOQ/82F8XnCf3+3f+EXucjrDVKaDY2RIFMN7j0g61ENBJJa5oy0Yq+2gzuJfJK6+j8OW/G0sFmpM+hFaZBj9eIA0pMTEZTHOwf4L33PsL+/qFM4CKBrG5ex3/3P/0fePWHP4UP9sEzAqHrdQAz8WUoRyq+MzGaTDEedFCuFpErlSWal/GrtKldELqELt8exiQwliiYCem0z7D/6D7cOMTx3XsYXVwgnsyE0OkP3qS1qGXj+PAItXJFaumM8Le2t0RRzWlpNIWhMIx96Uy5244phM7onLiQ9JkaZ786N1XzqY/RYCTqdv6chjAkU9n6ZDIYDHuYBzPZDLC/2gvpeZ6WSSazKcychebmCgrVCrLFAmprTaxsbqDcqKFQKsB1eL0jhIGHOKCla7oBS7M1c4mwKeSSvvbJRMh6MTSFX5lNSAf6cHb5YsBP+r1sBGBKL/rc8yXLwB7x/b1DHBxQHd6Xdr6cm0WhWMaN23dw5dp1rG9tY8QpdMUy8omJB7/8FY4e7yGaexzsDn8yxXw0hT+dyaaJUfXcD9GfTHDeG2Lv9BynHfqvc4yqibzDchIQBxGypo21eg3XtrbxygsvYK1ahjebiJNetVZDrpiHm8vBcV2ppTNFxfeYi0iQmLOFjXikbW3MM0krKAWCGRNWzoaTd2HnMjBdG3ODpksRZhMfg94Uk2mE1R266b2D1e2rkoInpS90LJKVebLc1Tr22/vL/368sxL6d+o6f57Q3/vF/43J6AE2ViqoFOvIZFn/o9qYt9fUMYw3/NSvmz9k9B2JQpkEwZ+LIQYT4VEk4jnPn19OGktT+7SZ9ec+jo9O8bOfvSdCpXb7At1+D5X6Bv7H//X/xJt/9LcIkJcUOs1nTbBVzsN00IIRB8jksxj2u3j3H/8Ja1tXcPu1N4FMHomZFfEQ7WgkQv+OEDqdv/rdFk4OHsH05jj46GNMWm34gyHq5YpEWvVqDbVKFeenp8hlXEklk0nWNzaEqBmls54uSuvB4EmE3ut3USjkn6i/F9POqG3wxh7m45nMP2cUP56MEDLdjURa0S4GbSSOgXy5KGn1CW1VmXB2nXQIy1Yd9dUqiuUSSpWKRJ10fZNyCiNptsZJZD8TIs+4tljOyhy/S/8BpstJ2DxmbkYWxjn8SnLjh5QmLgeeSGbncogQI/TZnP7rA5nENhyMsftoH51OT6a88RiKhRLcQgE7N2/h2u3bYgpjWjaCmY/W3Yf48B//K04PjiR3U3DzyBo2Qi+QFH4vCHDU72Pv+ASHFy10hyPM/EDWtsNPyTbEIuhcr1VxZ2sLtVwRBdvB1voGmvUKbNcS/UG1wUlqJoIoFIz9IJS+/HSADM8oknY2RussNcRxiKxtw7Epy4vkv9CIkCm4yBZzyOQz8FxgbkknPqIAOD3totUZodpcxauvv42rN15BNlcVEWG61sXK8dvdxX6n7nF6MF8nAkroXye6v+NrPx0JsbYrk6Ek5T7Bu7/4vzCf7qJZLaCQLaNU5s3STW+wUernzYtI8RRDAW/OAS4WcnkKphypxUo7G/Pw/z97b/4kyXmeiT1VeVZm3Wffx9yDGwSJi+AJkBJFcSVRliXKkm2FJK/9m8P+wf+PHeEIR6y9q9WutAyJ1EUSAAlgMIM5+po+qrvrvu/Kqqx0PG9WDQBSh0MQAULuZjSnB9NdVZ1f1vd+7/M+B53MnSFGdNRSVKgBFZj6zzV1pjg/K+Cdd+5Kx3V2ngezuQm5/84f/M9S0GdBG0EvKKlawBSu08O7b/4Nhv06bjx+FXpwhr/8938KM5zES7/0q4gsbcBVbMmcVhkSsmANfcxC9g/d5KJBZ4c+RaVUwPnJAQx3irPdPfSqVUzaXenQWZjikShSiSSK5wWEDAOtRlOuYyablaQ1drhkwi+kW5y5U67W7bbFLnZhCLNASpjCNm6PhDgXskPiJ8DC4cwmcKZjNNpN9NwRtHAIsVQS4XScOaICsUdSSaRyKcSTFiybfun+CIVEMWc08lPjaLcqI3F6mfsWsCzqk6kjMLo/dmHB9ovNgp3Ox1kUdSl2c7SHRX0xzmGxJbly7MzEqrVcqYgBEQt5uVQR6J2wPENTGBKTyGaxfeMGIokkErEUgrMABs02OvtHKO0doJA/E1QobEURj8Sl2z7On+LW6Rl2yiWUGg30ORIIkuTJoNeg6MuDM1dm1LlkDDc21pHQTbi9IbKRBG7w8ED5nR4QS1yRaipBQTdol+vHEtO9LyQ1lh05SYE89AhBUObxGoJEtej57k7Q6XekWzdtA3YsDD1nARENgaAmgUWj0RSFQgX1ehuqauLmUy/h+hOfQygckSLuyzx9jsn7jfr79NGL7PX/j5vkxbf9s67AxQz9n3XZ/vk/tEhb88NZfHiUNNuAkOL6uH/vL6RDj9k6YnYS4WgUik728XRu9sEhOPctRWaL9MkOR22YzKV2XYwH7NQCwvJlt0I7TGcy9Jnw7LWnLLSKQMGM89x5cIjd3X0cHR6IK93G9g1867f+CDef/SpmCiVFTILjhuTCGXbx/f/yH3H7rb/DlY0sHr9xCftvvYNGo4cvfPs72Hr2ZUxUxlIqUBmtOTdFETecj+njp0+s/q5OMtUU+ZNDHB08QFzXcL67hy5n6L0+UrGEzJbj0Shi4Qiq5Qos00SjVhcmOrXnZLjzuorda6cjjm6JRFxMScgap9MaC+YiUYxMeK7ReDiFptBLwEXf6UML0ZFvgv6oL4F54XQCsWwK0UQckWQCJouIbckcVzN0qArhed9ISJzT2h2Mh4SKWY88qJRR8ejkkVTHe4LRqAx7MQViZocqXuzAI8Maku/4KaObAJEeTQ4ufM2LLn1h39rtDVGu1FGrMUlthFKxjCEjS6czIaHdvHETLcr81laxdvkyLCuMiBFGwAHa+SKa+/volUto1FuoNlqAomM8nSF/XsB7uwfYLZbRdCYYczREi2MlAJNBROysZzNEdRXLmQSWU3FYQRUmFCzHU7i2eUnGIjN6xSsedNMU4xgy/tmh01SHM3UlaCBk2MLSpzUvo18FtRoPfALpxMVoQB9+SgwDomHnWhmGBi2kIpQLIbGWRjSVhKKHhGXf6QzEk/705BzOxMATz76Epz/7IsKxOAKKX/x9Gilxsvd976WB/5gPtx/T2+7iaX5BrsBFQf+YF2KxYfqzbum7fcOKmYLptI177/0Fet09ZBMRJGNpaLop9FkGY/hzTX9j9mehGizLhBEyxESDnZvfvZvCgOYmP3a6mEyHvi6XpLgpg0RV0U4Xzku4d28Pd+/ex2n+GMl0CldvPoOv/Mp3sHn9RbgBW5LW5nx2KVwPbr+Nt3/4PYwbRaQsBaPCKarlOl79b/8tnv7ar8FRI5gFFGjeDKoY4BCC/CQLut91khR3dLiH44NdxHRVCnr99BSjVhtLqQw0VUUsTBJVCJ12G5Zhil6c8is7bEuHTliXhZzQOzXhsVhUYlMl8YwQL+fBui7QO79mFOiA2n8PcFwHQTOI9EoSAZNGJy4SmQRSS1npzkO2DVXXxZksqPpkRoHUJwMEXCanUUrV9Q928/tAUBg3gNnU9/BnEZLWHTOxcWUqGuNSWbBZwPm6+DMLHTuLC7kQZN77UaSEoX3iJb+XIwHK0qq1FprNDnrdvkDvdIcLmRZCIRtr6+tyAFnaWEd6aRlhMwzd09HLl3H849uoHR3AGXURYGb8YITDYhnv7h9ih1LJDh3lSLoLwKFPQIBxq0DIA2wPiAUVpCMhpBMRaMEAolZY1ioZjiAcshAO2YjGo4ink7AiYZmj94YDseNlUSfyELYSiIYT4tlAv/1ev41Opylfc805v+fhhLcpr5mEGdJWGXzPjaBaHpLLCWQ316DHY5gEApjOPAz7I5TOyzg+qqDXd/HUcy/gsy99HvHMEoIqg40UTH2ggO62jz4uCvrHvOH+/+zpLgr6x7zgP+3lTrLWbMpJdRCt2qkUdHd6jvWVNKJ2Qti/bLAWaVbs6v2v6SpGpzFToMJBv//IGpRwqlh1umT+9jHzGOtpQlNN39vaDcCduDg6OsHbb93Be3fuolwuYmN7Ezef+Cw+/9pvYu3K5zCF5YfH8NBBGNED+u0m6meHOHtwG52zhxif7mPvwQN8+ff+GC99+/cxMROYBVTpzlWy4h8V9H+YGfd+VtxiMf75KvbF9X0EcoptqV/QD/Z2UDo/RkRVcHz3LspHR1LQ15dXRXJEyD1s2Wg3GrAtS4JrOLOmHSrRDMrUeF2rlYpYwHJWzpEGVQQshiJNZjF0XZG7cYbr0FjGNGQeG8/GsLK9DDvJDlyHFSGBy5BDgFj1zgmNAtm7JLpNMBuNuPgSJUrJGJ+DyAs/WYWYoEepm6Hr0oGyoPt6c5LgemIUQx9zrj+LOREHFnf+OyFzb0aVhCYHBhZ1+sbz/uJ4gfK6TneATrePaoUd+lAOKezQTdNGKpnG1uXLWLu0jXgmJQVenQbRO6/j7Md3Udt5iOm4i/6kB9fQsXNexN/euYd7dHlzxkK4NKcKlBkxCM6v6ZfgIRYMIoEgkiJN00V+x/XIZTKCnOiKinQqLSl4tJQVJGoykRAXvlfYrZvCbNclrGbi+Kz+4bAPZ0JzJh6KiHwAQU33IwznbH/5N5dqAFeUAobmQjUCSG2uInt5C1osgoCMtjx0W11Uii3cubOLerOL5z//Rbzyla8hlV2Bp+iY8G1DVb+g736n7hf0T5Al+jHvdxdP9/FegYuC/vFeb9m0Fx9CiaMUjV7TMwfF4/vIH74FQ+sjm4mL9lf82dmIzbsr8dkWZy/4bGUFMjNlQeFGTW2zPzeds9tnlEF5MEM2dMOC67iYjV1QgrS7s4s3/u4N7O3siKc2N+f1rRt4+dVfx42nvghILjpf72w+E2TMq4uZM0SzdIbK0T4Ge+/ix9//L7j+xa/iC7/9BwimNjEJGtA9D9qMoTIsPPQT91PhZCv7wH42C7iSb+3/Z3+zW+jY5T/OiVqPSv1Pp8nJj/o/v+Dg+T25/3+SMitucTMcHe+hUMpDxRQH77yD0oM9KGMH66urcEZjyT5nQW/UaoiGI6JJt2IxQFHRaNaRzWTQ77JT7SCbTksRZaGVFDKy06n39qYYTcZw3AkiiRjsXApWKop4Ko5YMgo7YcOwDPHolzGr6/hIDRnmcxSG3Tav1bDXl6Qw6sZkzh0MYDgeSQdKFQOLL2nsXG8SuwgX85cm9E5ER2BkaqUVRe4LkiZZ0EW2JpGnPtueNxiLOA8V/PeFHI255c1WWxzUyG6fTEnmC0LVyGqPYfvyVVx5/Elkcssw4CJIO9iHx6g8eIheoQ6nO0JrMsRBuYDDUgm3Do6wX6qgN53BZesqSE4AQYH6GdbrwVKCSKhB2IEgVhNxpGNhBKgK1zRBSLgG62trcrjiR7vZkddr2bakt9mRMGbBgNjl0iKW5ywZKcg15ejFleLe7XVlHakq4OydJDx28byOsi5EujQNMZNEUw9mKoaVa9uIr+VEOuhJDr2HYXuEw/08fvL2u+j0RvjsC6/gi69+A5nldQl3kTTERcS6FHRfnSJvq/ld//6OcAHJf8zb8b+Kp7vQoX+Cy/jhgs4CQIOPMUbdCs7230WrdoyoFRQbUW763LRZwLkZPZKrsaOYx1SyoNORi0WBHRfJU9yU+b1kO08nI9mkLDsCTTOFDMdEq+FghAcPdvDWD17Hwc4DNDstbFy5Aj0Ux5Wbz+PFL/wqcitXYVohXxZH2dB8xsrXxA6mVjhD9Z0f4Pb3/zNia8t44dd/G+FLz8HVYzACAejTgQ+50zITiw70/Ysvk3nOtwP+tNEv6B80ppnnx3/gECSb4QfnkOLt+oFiPjfweuRpN2PBYGGf4eT0EIfFh2Lgc3r7Dmp3dxEcjUWWxg51JbckZLj2XIpFn3YjEsGIxRYeYpEIGvUqlKCHTDopv8hgOBZSGIs4O0w6tVlxG5FUHJnlLGJLMYRiJLZZUOn6xwntHNpWglTrs5CymLvwXJ8nQUIa57/9bg/MXlGCTEHzme10aiMpz+dgBOVQRwjdTzcbPSLP8V7gSMaXpfkuaiTJEUrnc4gt8Pza8flkfSVX3Ge0NxotYbH3BgPpfidMVZv6ZrHLq+vI5lawvnUJsewqNJqs1CsYnByheO8+RvWWdMXN3hC3T8/wd3fvY+/0FPX+EGPhVZAASlklD6uc8U+huh7CAOJKEHYwIJawN65sIW6F0BJZYAiXLl3C2tqaICPUvtOtz9RMRMNRxMXHXRcP+06fnTjVIITSg+iLN74/AuE9zHk6rwn9BIiQkXjKa0WOAq8Xryk/aO5DNr2qBBE0VdiZGNIby0iuZKCGDUx5FJ164kF/eMSifhuVahvPPf8Kvvr1X0FueQ2eqskIyj9xEgwQ/Yd/2JRD6Ie79QtI/hPcnD+FT33Bcv+EF+2nF4BkLQ9jVM/3cfzgbXhOE8m4JT7TQcpr5A1P0xhXNmQfLuXm6885NZ0yHFXmpYuN2ic9+TPUyXiIkKmLe5eq6CJXmzguer2BdOg7t9/D0d4eyvUqNi5dwXASxMBRsbx6E6vr1wRaptaaz8c5PDdDbq6hkAVDCaDx4F0U778FNzjDZ3/l17Hxua/BDaXBV6m5JOixoPNv8zblg+0IwXzqn+ctu7+3LSDJOZlo0dV/YN1+uqB/6CEf9et+ly5qajLuZx4Ojvawc7IDTfFQvvsA/d0jBMZjLC3npMtOJ5MwNR29TheGpksXy3noyHFEMqZoQVTrFYRjNuLJmMDq9U4b/fEY4Rgd2mKwE2GkljNIZJIwKH0KsaOdH1aoL5+SkDX2105T5RqSo+BL0AgFuxjTWW4wkMxuZnNzVLIgsbFw87Xykx9S6FVV1p5/LkiXC705/51FalHA+XO8fouiRT91gd6ZKT4Yy5yc5DfauRKun7KrJfNcAlVonmMgm12WCNR4Ig3TCGPcaKG6t4fm0SGa50WMhmP0nBnuH53g7+7cxc7ZOTpjyvFk5C8kPpVEPjrSKf5Ix5gBYY6RAoClBrG1lsNSLoWgO4Opabh27RrW19dlFEBPAP4edN7LpXPQVF3iWRnIQjSL+fSE4Tn6aLbb6HQ7cujhteDvzU9eK74/iGoYJv+bHw+7IAzK9WW6HaWg9HXQFDGdSeZSyKxmJX42oDEtj/iBf7A7zhfw1tt3cF6o4Onnnserv/RNLG1cgRc03ndQnGcvPIKp3m/V/X79gjT3Ce/Qn66nvyjon/B6/ewMfYLZtI/dO2/i/OF7SMU0xGKWFA9HWOz+TNQnM/lzUH4sNmliyuLxToh1bg7CTWHRoQc8F5GwKRswN2R250zIYge282DHL+aFokCrKxvbaLbHyJ/XEVDCMIyouInxQMANj05njPok3MmvqRN2KucwnS7Oz49x+bkXcOMLv4qJlZHuJjDuSr+th8ISRKKL2ccHkqqEA8zxgN/BPILMpbD7wPmic/+Hpo5+ROz7iyr74/zvfLwxu3/6ps887D58gPuH92EqQRRu3YVzeIaIpiGRiovdKlnunEcTfifkLr3UzJdEURPen45Q7zYkgpQC6dHUETJXOBnH1uVt6citqA3DNqGSoMazjMTjTmUmLqqE6fRRnjhJWarA7ix1tGdl9+wT6siYZ4dMb3VF8TvGhZnQIl6VRWlRqFmsWLQW3fuiMNEBblEkFveIHBEF4Zn63feEUakzGcPQQMYZsbslRB0AeICjBj4cga5qEsHL0CBdN+XTa/dQ3d1H6fAYg3ZXJG3lVhd7hRLe2d3HcamM0WSCKaFnlTbGfoqb4gXkk+gMR0IWiXAzIKKrsLUg4jELkYiNjZUV3LzqHyxpZEMPef7eq6urgjp0m11Bm7jIItvkmrM7n1sR8/3DQyivDT8XTH7+SbUCc9R55uT7aUE2XawFr5FlGGI6FI2GkUon5SAXjUVEWRKNR2CkbLgG7xEPg5GDUrku8Pt5oYwrN5/AF1/9N9i88gR0PfTII//DecQfPrFeFPRPeIP+lD39RUH/hBfswwvA/nGMTv0cd9/6AQbNArKZMLhvkho75fzYj2KWjds3k1GksLNg0glrMiGTeSjQvO/BvYBPeRhwoSkzhEwNiWQKlh3FdDyVDqpQKElB371/X2RanI2urF7C8UkJxXITlh1HIKBJLGssGhadNaFObuzMnmbCcmcuAAAgAElEQVRxJkY77bSRsVQcPrgN1Y7i6otfxySSE12uO2yJxCqgcTM15TWGLEuyu9nxkimtznXri8Zc3GTnn4uCzhn4P/ix6Gj8dFl/NrD4kzp8xZWioXgu9g52sXtygLht4eCHP0Fv5wiZSBiReFgg93g0hlF/iNl0iiTtYHVD4HoWWuhBtMd91AYtjDCFEjakE0+vLiEriWZZmJYpQTo8nwhngAA1KzK7YMe3LGUh4SycRUmwCDF/8TPPqVJYxJAS/mVBd5wpDIM6amrNfVkZizULOF8XCz8fi/Nl3iOE5Fm4GAQjoim5dr7zGw8KRG5IrOTP8eenswBGYx4yyG73pEunJIsHgXgiCSsWRzydQiQcxrg7gDedCcOcRjyNUhmtvX20TvIig2y0+3hwlMftozzey+dRbLV9ZIe/KSF+1e+aJWvAAwyOYSSkBjA9IBIIIhO2oAZcxOI2ti9t4tqlq+JEx5x6vmYWdh4oeR0IuTsDB4Zmisuhw6wDHmZ1TYx45BowJW48knEEf19eH37N4i3e9sSHyESniQ3zD+Yo2OL9xmIuBT1sIxoJIxq2EDINmIYOOxyCmbMRykbh8qACFnbg5Owcd+4+wMnpOTIrV/HaN34T1x97CpphSVFfHJZkfESHugsW/Ce8K//refoLUtzHvJY/U9DdLo5338X+ez+BHhzDCgWlO1dDhNz9+Sj9tQk1Er6mvpididi5khwntp1+oWAxYDVbwKlSPODACqnILS/DDseFFc1gFtq97u3t4d7duygVSkinV5CI5/D22w9Qq7clqISwOk05aJDCAkI7UzqepVJpHyFgkRmNYE5HON+9DWqWn/7SNxDZegyKbWM6puyJEqGJFDFhT/d8m07O+VdW1vDUU5/F8uq27ztP9EEJ+jC8FEQJwPpH01v9QJg5AU4GwcTZF127h5nKbo3Esike7D3AWb2McCiEe3/9IzTvHiDHbisSkmtMXTPhdhqb5DJZKei8hpyPU1LVHvXQh4PoUgrLl9aRW1tCPJ2AaRP2nruPiVk+WfXzMB2SEEcTjIcLfwAiFYSvgzLPpbmJWPSSYDXwtdF+9+wzzTnX5tx10T2y4Cxy1Lne7Mj5d9sOC3zMgsW14n8TCRqfgvan8xn7Ik9dkuA0HSNnhnaPcagD6dKnE874PSQSKWQyWXiKCosyMduG0xsgOHUxarbQKBRxfngIp1bGoNnCYDzD/cMzvHl/FzulMhqjIZwAi7YCdUZY2teZs0Onr4EJwKSXAtnlhNkDQMLQkYnYyGXiWFtfRiwZw7A3QrVUleu7tbUlckEWdn6KT78bkEx6KgAo/Utm0ogl4vK4kqHe6woc7484/ILte9XPiXiqAjNkwDT9e5z3txwE5sREeu5z1CTkTPG/D8IyDUGnyJSf2UBkKSE+AjysKrqB3mCISq2G3YMD7B0WkV7ewkuvfAVXbz4F04piRvkokSke0oNE3z6AMF1A7h/zjvyv6+kuCvrHvJ4/XdCdXhnvvv4XyO+/h0TMQDRqQjN1eGxbVE1CLx6R0eaWnNLdzWfrYk4ThORxD7gpTyeyMbEI0+lLV12k0lEkkykEAvQWH4MZ2js7e9jZ2cHJyTGq1To2N67BGQXx5hvvyeMsLaUQizO1K4mgYsjsNBqJIJFMIMVu37Lk4DAeDjCuFdE/28f5cR5Pfv41XH7+S3CtEJzJAMNBH70+Pbv92TFTyhYRnCxG2UwWL3/+i3jmuc8hmkghoJrwFE10vOx46FL3D6nYpRGfb4ABytO4wfvZNcLclmoWJPN7LN3n7t4DNEddtDpd3P3bNzA+LiFtmUgkI3IIsKhBb7URtiws53JSSIfeRAq5qwJ2IorkagbLlzcRzyWhG2RPcyxAchRlX9Q+k5w4EW91OWyJRHAmoSuMuLXCRGCIfJBtLdVWDmaLDpp/sjvktWInyQdZFOOFw9tiDsx7iQcArjdHGpy98+cWXu1i58qRgcTmElonAc8f34hULhhEuz9GoVRHtzdAUop4DrF4cj7zJaHOL+i0wgX93Jm0duc9VI9P0KpV4QUnKFQreJgv4/ZBHnuFMrq0XmWRUgMwZhoCU6JNXAt/HkLDGJN683maG2VddhDIRiO4urGKzY0V6KaCYrmAUrGORDSBtbXVRxr/xTVikaYKgOY49HG3wrYYyjTabVRrNfQHfSHKkfm+8NcnkiH2yDKempNNVR/BWPAOFkVfFpCGT3Tlc5n5Tk7DFKahwTANKcSqrSGSiiGdyyC3vIR4MiGpeM50glqjgQcHhzg5L8EMx7B55TFsXrmJldVtSWzzAqqoEC506h/zJvyv+OkuCvrHuLi+lGqBH7OLdFHJ38M7P/wuBu0KkjG/uBiWiT51tc5U5pQkaHHeKrNxkdb4zl5i/ToeCOS+kE5xU6eMyd/UA4hG2AlnRNYzGU8lrarV7OD27bu4desWarWqyIdWli7h8GEV9+/t+R1TSEU4HEIiu4Z4clm6cnY4hPnjsRiy2Zx0Ne12C4NyHma3gof3HiC3fRNPfPmXEWSEJmNf3emj1DLJy240pLvi18fHRzg52pPu75UvfxWv/fK3sLZ9E0HNlvjKRwX9EWV9MVv3YeT3C7ono4HAlFG0JLG76DaaGPd7MNQp1IAjXVqxUcXE0nFwmse9H74FvTlAyjQQi1r+9Z15MiJIxuNIxOMy7295I/HzTi1lsLq1jvRqFqF4BHTRJciK4RBgcteYUjLu5QEp5lQBkNXOTowFlQ5mRCUm1F9L/ji99n3NukjMxH7UD9WRDl2MaabSeXY6bSn+RGs46uC4RciRYj7jIzJcC647kRPeYiR8CWBBHfaEhwfflIiPz9+VH4SiWdAr9S5UzcDa2jpS6SzCkZjM0YlaGGoIOo1S+n20CgUUdnZR3NvHjKS9dhOFYQu3jo5w//Ac5fYAPfqnEzKhJJ4HmildEOlIF/BNW7wpFNeVgm5RUhcMyP2WtC1cWl7C1toSdC2Acq2Cdq+NpewK1lc35MDKg6DEpGqaFF8m0oV0C6YeEsj9vFREuVrB0HFkbk54PplOC/z+QfLggktA3sRwRBTEH0+x0Ms9Pm+ZQ2YIumJCCfC+J2rkikeSski1A+RQF7LIUYkinUsjlozDCJlQSFSdOqj3mpLnnj8vo1htQw3F8NzzX8CTn3kB4UhCgowWrHcfbfPx9w/d8h/jHnXxVJ/uK3BR0H8O6/chXaDPs/atIJmSOltkizsYD5t4942/xOHOLZh6ENFwCPFEVMg9Q874+L2E/NhRANIVsMNYbNg+LOgnSVGWw02fXRg3TyFMKXxMEyurOdnQ6KXNprBSqeHOu+/hrbfeQuHwDEu5FaxsXcEP3trFw+MzZJIxGMEAzGAAiXQG8VRGCji7HM5OGQ5iMzOaBirjPkadKkLDLsoPT0T29sJr30Ri8woG7CBddpoDjFnIZI47RqvTQq/fQ61awXn+AIXTU2hqCF/40tfwrd/8XVy68RSgh6hsFh90wu4+AZ56+HmIiOSx+8aaQbqc9Tronh1j2m2idn6Gk8OHYrYT1anFdtGeucjefAz60jJ2D45w//VbsAZT5BIkCwIRM4RJvy+vleQ2OxWHEbMw0aZILCWxsbWJaDIO1aSm3pMCIMgJOQIOmedj2fSZ3MWWTohWkurF16lAMU3p9HqtlkgHJbyEjPXJEO7Mn22zcLJjo3SMDS0LfqVVQ7VZExkW11SK2JwAxwOHOwuI0xv/Gws1UQbC+Sz0NKYhjE4InfGwCyY9CxVd6Rya1QxnGM0UsS1l1CszARKxJDSazfQGUMYToD9E/eQEpwf7KJ/l0azX0Bt0cV4p4U6hhPuFKurdoTjiBRTV50DQMImHFC8ALahKcx6k9JJXYzZDCAGEVd8i2NJVbKzkkIpF4TpjDEdDRGIRZLIpJKJxcTUkIY6HHHbciURCPn35WhdnZwU0W03RyYdsS1AkatLJ25i6MwzGZOxTqscD0/sQ93A4kGLOwxAPS35YDRnwPleFj2+HojKj51qyeAcUImIBjCcjgfN5Dxg6SXNRKex066PjnAQnSQdvAqaGcquFW/cfYO/4FOFoEs888xyeeOo5pHPbPo9EeAa+bYN//cTfUEilfjjrP/zxof3mArL/Oezov1gP+dNEuA++uouC/i+8Vj/NYifpSUhJAUU6F26uCklV6OL44B3ceuOvMOg1JbM5MocGuXGP59Kk6WwmhZybCz9pZsKOTrzCFc7gOCf1iXE+8cfvNHxWr46IbSKdScnmRknScDCWMBZmoL/z9jsoPSzg8euPI7m2gf/81z9BoVzDpc11hAJBaC49wcmuVxC2w7BDIemAue+wsPe6XYFV2YVbAQ/BsYtef4aXXvtlXPrM8+hBFZ35oN8RApOMBUZDtDoNKWYMNamcnWDQaqFabmA2U/HFV38Jv/3f/SG2H3tCfL/ZHbGo+1sci4Trb3gsWnwlJAIOByjcfRf3/+a76J4dolE5R6FcAinkCZPZ7R6CK6t4+b/6HczsBE6PC9h9/V0Emn3klpbksW1FxaDJ1zVCfDUNey2F7OU1JFIW0smwxJ+SbCWZ82Imw07bpacrNJqFcPRBXoFIDf10PGG6czv2giCbYTJ2hMPgZ3r7JLdZgFroieSj0/OdNwlJ764zw2g0RmfYQ6vXljVn58hPHqw462XXPZ5wVs+iHgQLNa1riTRIMWeXT7OWSES6Vc7x6QXPDtUwQ9IZuq4KI5qGpypy0CJ5kqlzTquL7mkBYEJbpYJmsSRoTK3ZwEHhBDtnx9gvVnFU76Mz5sTa5z0IF2JO4JuzFCVkRedhhwdU6uM9D+FgEJaiIKwFkUlEEI3YEs9Kv4WV1RVsrK8JUjHuD+XgsbDV5XybxZwfZLyfUibnTPxuPJmUgw3Xggfn4WAIh/6rNMwRuaUJ3fAPXCrNa2w6IfrVk9dUEBBdly590SnPOLKY+CMRkQCKln8i3AWiTeMJRxxUpkTEiIbHN1NXYFvkuoQQTiYRy2XhmhoK7TpOykWcnJ5iMnKQySzh2s2XcOXmZ0VWKlAFX3vQJ9jxPudR3qdP/v0fP8Nyvijo/8I7+i/Ww/1jxVx6nos89H/ZBfuZgj5PHGPxYUFn5xTEGN3mCX7yw++ieLoHQyfZjdpuX1PMDxKiuImzW7fDYdnAuelwQ1/M+rj5DQddOGOSfvxNZjx2pMNgJ0+v8VjEls2GcOygN5Q87sPDY+TzZ3j9R2/KjPVzzz0P1wniL7/7AzRqTawsZTFlSMVkCEsHDCUoXfv66jIi8y6dEHev25Ouv91oi9d2OGLjuNrB01/+Cp786pcx0EJSuKayKRNJGKJSreL87Eyyxhn5Wa+cYdhuodfuo9MewI4m8K3f+h18+7/5PSytbyEYJOTpXxMBuVnQfVGS+GRPui0cvvs2Hvzob5F/7x30q0W023XUOh2YlFsZClTLxNO/9A08+0vfxGCmon5ex92/fh1OqYHc6qqvW6Zmf9CTVDY9aWH1iW1sP3UNyVQYJkmK3Mg5Bun1BAqXWTQJeYTWSewiIqIpUAgHy/88MQaSLHLXE103fdXpASCjfcX3E1CYFOb5UaKmFpLO2HU8jPoj9HsDsejlcz2a685NYvjc7IBp2jMYMqfeQzKVAg3EW7W6yPB4+DNTcUEbSKh0hkO0Gg05jNERj8EkuhaGFYmj2WxAM1QkYzF4zgjF3X30imV4vQHa1aqMSNq9AXaOjvDO/h72KhWU+2P0p1wJBUrAJ7g9+hBiOzH2CTS6rtGJjYz3mYcQdfAAEraF5VQUuurJ4YUH1suXL4uKgr71vJ8ZwcuRDLtnHlr8Ql5BuVL2+QKGhUw29ygcZ8Fm5/ex21aIeiiq/DvlZkxao6qAlsk8QPMAQktbHq4WHvw8bPLjg6RCXv804ftw2EemBgN5jQ4LuqmL6ZAS8Pz0wyCQSsREERKyI7CJFiRjcEMqOpMRau0mTs/OUClXoWlJrKxfw40nnsLa1hZMOwyPyMtc9kEN/D+WhHBR0P9l9+9f9Ee7KOgf8wr97AUnDvlIhyVd5mTUxK2ffB/3bv9QSGvUeS/Yx4sIzoW7F0lUIkOKhGUzWZiH+IXfk+63027K5ubPpkfSZfAAQBgwlYhKYaf3dKfdEbkaC/rR4QluvXsbqfU1PPnE0+jka3j3+z9G9aSCkKFBDQUQSdlYSsURMWyk4hFk00nYBqFjDmd9W1G6arD4sGPtDPv44Z1dxC9t4KV/83Ukt7fheTqcAbX2NE/xMOgNUClXUCwUcZY/xfnZAcaDLsb9ETyXXYmCWCaHX/vOd/Ct3/wtLC1vS9Hyy7kv8/Jm3HCnwHiI41s/wq3v/TmqJ8dolksoF8qoNFoYkLwUDyMSsfDYZ57F1377dxFb3waUEFpnVfzoP/wZ3GoTS+uborVmAArtdwfjLlIbGTz24lNIbWShaQFMndFcPw8Mul251jxYEaqlSQ3tWzneYOFgF0/YmWYjLHAsyNRJ06xFpGEuzWDC4p9OyNywQxhNHOkmo3ZEOnVn6MgnO0MNKkLUMHvkS4wRikTE+Y8JYSqDRbwg6vWG8CoikShG/T7G/YGsDUcjVjaFLqWNjN1l4Eq7Iz7oLEAk6xlaCP1qE4NWHdFICOpsisLhAc4PDmQEoQY1tLt9NNpdHBfLoi3fKZRRdyYYsYXkDPwDzmcLjbvwPSQG1e/IebeaQaaKAzo8REIm0ok4YraBmecgFotjY2NdCjfRHN7LLPBERujjziJbq1bFX55RrnxPMPmOGn3ejvx+FtnFHJz/Ho8nEIkmoJshWSths4d04Z0MBj0Z+7D75yFYFCHz7nYRgsS/WyHeQzF57/H9xD/5Huc8X5zmAjMJ79Fp6jObipETZlNYJtGxiDg08vmViIVAJIRg2MRECaA96KFaq6Nea6PZ6CGomdi++hie+sxnkaVtrMKr5B8aeXC96NA/5o38F/TpLgr6J7gw4lQ2J8Gxt/DZ0AOcn9zH337/T9FpFbC8nBFonAvFDoEdBjcUduPcPGye/FUfQl84XPH7FrB6v9eWmSY3M25q/GB3zgMAHyOXZVdhibSnUW8gf3KG/f2H2HmwJ9KazcevY31tA6e39nH6k12YYwXZTBpWOoQhYz77I8wcD6lEApe3L0lB7Xe60BQVsWgMjVYV7U4bm+tr0hG++c4d7JycYvPmNp5+8VlkNy5Dt+Miv+p1ByJtY7fKXO0jkqnu30a/0xBYcTL0Z8vObIbU6ip+/4//CN/41m8hllgSL3nZ4DwXAdcBpn0cvPtj3Pv+f0R57x6cwQinZ2XsPCxj4HqIryYRzSaRW1vFN779m3js+ZcwVUzYoTCKu0f4q//r3yHY7iOVXUKA0ZumhkG/JTK3J158Cus3tzD2RtJtcc4qDHNKw4YDdFotWS9eV9MgMY3zc8qQ6FCmQqEyIcD0PFdgZJIRCb2TnEZzHzscldm6Sje/GeVVHSnILLKUsQ26PcnV5txbUzhXV6UgEzoOhW1f2y+ELBPNDvPYu0jE4lL0u82WHLakq+U9Y1kYCr9iinqlClXRsLS8DI2PMPPQKVVRfXgIWw0ibOroNmso5I/RrJfl93Q8Bc3BBPsnZ3iQP8dxrYkG0RZPLHOkKyVCwdUhPLyQEApUTGkcXeBA9zcNOkcGs6kU80QkPEd1QlheyUpxFhSg7WvXCZ9ns1m5n2v1uhwAS+WKHBwJcfP3k1wDDu45PJhb2bIIU9qWy+VE2RGJJaBpBobjoZAL+wNer5ZwTqgI4UGBsrTFSGuBhiyY8GT5k6OweO/JOOyRAoGcARJVyVlwoQrRcYKZ49st8zVGwjGYVhg6XQOjYYRScQRtEzMtiN54JMqEarmG/YcnGDoeLt94HC9/8VWsb11BUOVBllbHPjLBe+6fMp75p/79E9wOL576Y7gCF5D7z/Eic6vxIzKYDe4i6E0waJXw9o/+Ens7byMcoeFLXGRMnIcu4MJFsZaZuXh4+05X/FgYjCycr7qdFvrdrmzqizxuzhjZ6UiYRTYlJhicd+ePT3F6eo7T/LlkoBPK3756Ca1aA/n3jpBS4kiZCWFWF5t1HFcrKNdbMmuNRyN4/rOfRSqeEJOU0WAozlmtUR237t6BFtTx2KVLWEpGcZo/xeHRCcyQiuXLW1i+tI3s8gr0kI3eaIJ6u4s+PcPbbRwc7OD0+CEMho+4ASmAlDiNZh62b1zH7/3Bv8VXv/4t2NGkFDQWhMCog8L+Hfzoz/89mg/vYdxuSMTnaakF14gjnM0ilApj49oVPP25F/H4cy9AjzKr2hDf8bP7D/D6n/4noNVByIpBNS1YYR31VhlLm2k8/flnMMYQdJWhZpzxmkKQisWksPbmRYcEK9vm2sxDOFjSFF26rakbEFMYjjRUhXp2duceTJrpqIy2DYpxTKPVlb8zc13XVAw6HYH2Zd6ra+JFQLIX2fALdIaz8YXXQOG8IMz3TCqNXquNSqksM3QWQ0bAqjTHUTTUCwU0yhWk6fIXsuD0B2jV62idnUFxRtJBzyYTKeKDYR+dQQcPT45xUmrgvNHDUbWGcqeH7nQGh/N/Sd8LQg1MoXkcO5BO4Rd0ncExQoLzBFoP0bSF8qy5GDFCUqVpIpNKYGNzDZZtyv3LMRPvWxZ3vn4W9uOTE5wVztFqtTEcjeUa8Vl4yGXnHg3HhDbGa8M1ElQqlZLHIZTe6TFPgIcrEhDJNWH64NQ/jIVIYjOEH+LL2GZS4FmwF187Y/JVGICjyDXnnwv7XJmpa7RDlsxV4QpQxqgxitXQxWWR66cZJCFq0EwD0DWodgh2Og5XAUbj+QG32UG+UEK93cfG5et46ZUvYfvydaiGLfa/YkKzkGj+I3Pyi4L+c9zQPwUPfVHQf46LxILu+DgxNG8Cb9TB3p3Xcfsnf0OwHPFkWDo6dnck8XCj8KFc3zxGijghNzqskcWsaVL0F5sXO3USnfq9nsCU/PsCGvQhxzgSsbBAds1GE3t7Bzg/KwrLvVqpS/ykMZ3g6MEevJkJXYsjf1rD3mEelUYT/fFEeOSZuO+Q9dILzyOTTMF1pmg1mrDDljDAz8olvPnmLbijMZ557Coev76Jmesgf7KPdr2GmavCjEaRWV+R4o6QjWKzhWavj9Gwj8JJHs1qVdzDhn1uwkMYYQuu4mFl4yp+47e+g1d/+ZvILq1IJ9g7O8BP/uzf4eS9N6FMxiiWqtg/LqLem+Dyk88id3lbNsznXn4Rjz/zAoxwSmiIAXrKM1Tm+BA//NM/waBcRliPQdUtBDQP3VEd15+6jOvPXcdhfgfTyQCmHYFh2DI/jcTi0tlxju47rU0QDhuwmb4l+IsGPRTBcDhFo9mGZccQi6bErMUZs0jbMEwLLBLdTg/j4Vh82qOJpBiVdJoN0bPzujIKdeqM52F1JJoF4RCFobZa5SHCL4KDVgexSFRY5JydEz2hXwC7UxZYys+Ojo/RKJexkskiHotLsR0PhjjL59FplKGLJTmT24BOf4hSq4VCo447B/vYy5dQ7Y7QoU1sgPQ9/p4k+hEtYfGeShfuF3DyLRQxjKHVLQu7JXLAqVx3Er91lYfDKDbXV7G2uiKEylazLoWS9ys7c97nvL75fB5nxYKky/UHRK6IPPgWtzzs8PtXc6uCFLEo8z1D6HwR/dpstvwRTiwhUjKm0Nm2KZ/sqrmWlDPSd8HX/DPoiIct/73ID9MgGTU8lwb678tFZoIE3pAnQUnbdApnNBCv/pBOmZ4/IhnxOM/3tzOVbACRJ+oqzEQUcaJniShUWtICaPV6yBdLqDabSOWW8fxLr+DytWegGTHfAHHeoS9kdX/f1nVR0H+OG/qn4KEvCvrPaZEW9KCRLz6HPhuhfHgPt1//Hob9MsJRDZ4yw0hIT5q8YclaZ5fBgr3owFnQJ64rHZvfHfjZ5vyaMiQaltSqhNz70rGwO190+IlEHIamSNGs1ZvSmbOgE8LkrDakaBgen2BUa6M8COC90yYOClUMJjPEw3HYtAl1OlhOhpBKRHD96jXpBHmIYCIZYfx4jDrfFPLFCt6+exfNfhsb2zk8+cwWVpYjSDszTGt9nFeqKPZamFC+Rcg5bMPlRkfTk+EY5dMzNCs16f57g7H4oVsxU1jcq+tb+No3fw1f/NKrWF3K4vzOj3H3+38CbVDHxAVu7+Rx96AAz4zipde+jmdefgGrVzaxdnkDkegSEAzDZRgID0eei9rpMf72z/4DOudniGlxBD0VA6cPVx3j2VeewrWnr+C8cIB33n5TnL1uPvakyKDEEIaHNEqrBkORQFGqRASFM3HNDGPiKmjUO3A9BeFoQrzYAzMeyOi6Z4t/erXakPVOxBKwDUvsZkck5E0cqAq5CR76vY7M7jW6q7Eg0jZ2MpE11zVdpF1EZqJaCDHLlu58OnbEAIb3ASF8fv95oYCT07zo6tPJlCAr7OBJUiT3wgtyzNMHs18VzcJppY5bB4e4d3aGo2oVzf4EYxeYBNmVe5iJ0J8OtzykevL6VIHdRXoOQyJRfSWExe5UOl9HdPeaGkQkbGNrc03m5d50ItnznO2zkC8vL8uIqlQsolAsolaroTscYjSeiPzMChF14lw9Jvf5ysoKtta2YZm2ZL8XCgX5GUlVY5a5QV+HtGjraV3Mwsv5ebNZR6NZQ7fbkfcTCyU5B1STLMin7ND5HkzEU+LCt9CnS2Qq0/XEPtYRKJ8jJxI8XcL446Ew3XkYo9RwQPkiRzqaAdMjwgTp1k16w68sIbe5jkgqAT1kYjAZY0DSXKclYUmUEt544hVsX35a5vgLlcMjCP7vSVa/KOg/pw39U/KwFwX9oy7UI2Kvb/fpz7p8fbTfodMNzMGgcY67b/wV2uVjJGMG3MAUveEAU4+uXX4KlB+2QemPn6pGli7Trujo5bPbCdnOA07ooKaoaLa6Mo+27RBS1I/rinTHDLag53TQmaLfHS45wM8AACAASURBVKLU7iNfrgu71u13oQzaGFbLcJoT5PNt3D8uo9AeYqYEpBtPRRJYSqbgjdqIWgoS8ajMdB+7eVOIOnSZa9QaiJhRmGYEoVgclV4Xr9+5jXytgkgqjKtXV/Di5SvYjlM2p6Dv9HBWKuLB3hH6IxfpXBZmMoGhOxPCHj3l+buMJgymBKKJMJLRMBRdRyy3hJvXb+La8hJm1TPMWmfIRFUM+hO88fYB3totYOXmU/iv/+h/wPNf+hIi6RiCNDcJhoCAKWsim91shnqxgDf++ns43d+HPnRg8frye00Xz37xc0itJtHolHDrvVsSz3ll+wrCsahApr67PuHpKUK6ibARwXQwhUIoXTMwIkdgPIFpRaSrHtIciJC+FRYonYV0KDN1wB076FXraBRLAtfSoW7U78KhtK9eE4vapUwK4yHNT/xoXCnU0ynqtbrA2yaLg6qKRI2GMyr17WOa0kzQ7XTRaXVgmZb4CDhEF/p9OfCxexSXuXAIrW4XpVoDlXYfd4/yuH9WRJ5jHGa3zr3HRSYtIUEijRE2PTXknJ/rLNb0ZOc96fkMdrrAabyu0s/PhF+Ryaaxvs6OOiqHIhZ5+sKHqP/maEMibvO+rMudSixttzeSbjcRDWN5KYdcOoO1lRWkEkl5T5BsWKs1xOaVcDk79eWVZTkgkCTI4ikBNO5EfvdqtYxiqYgxiY4kvZkhOexYIa6fKoRB8XrgAYUmTpom2eqdbldQMErViIyQfEron26MnMXzoMXDOJVnYudKqR65MaaGoK7C0k2EVE2cDMWC1tBh2P5ITTdN2Hx/RS14elBCgAbTIUZE4FwTy2tXce36E5JuF5SgHmr9/ZCjRTbhI97coy8urGk+6tb+afz5i4L+UVdtHgTiF3PKqvhJ84k5Dc4bYTSoY//Omzjbv42IGRQnrMF4jD4LlxdENDKXpIlzFkNYOBNk1+5hwo3cMKWz80M4wvI1v4cFvtHqCVzH4Ajb0jGbEpL3kEpGoRIK7DpoNvo4qbdwWCyjVCqROYXh6QGm9QrypRluP2yi1x8hHNIQCWkyA0zH47i6vY1GtQZnPBQpEZ/35ZdfkhjLH/zghygVC4iFI+h3+5JzHU6lUWi0cFKp4qzWQHfQRyYaRyoaw3Imiu3VBDaXk3D7I+zfe4hquYlAIgrHCEiwxpDXhISryRQDjh8UBSuZJNJLvo5X8WawhwOkZ2NcWopgczOLYXeIH72xix/vlfDMa9/Ef/+//G+4+uQzc5tR0YfJDFX2ubnP+7Dbw1uvv4nz42Nogw7MKeNMR+iN2njuyy9B40HB7cPVA3D7Qxw82MXq5gY2L2/LBq4iCCOoIRqyYU4t9MpduDJaIUFuJiMSRq62Ox3E01kx5qF2vdfpyOvgepWKJXTbLUzpuNZsQmWHSELgcCQdK5EK6v5psMJOT3K6WVw4puDYha5miipafsqwCMPz3uGhgYcO1lwSJUOaLUx2XksWSR4QWYA4k2egSKvTw+HpOR6eF3DeauO81RHS2zAATEUH7efNsEBpJICxiEh2uu/JLqz1YAA6v5ce7fSa573LrIGpCz3gF/x0OokrV64gnojL6+J1YDdM5ImdMAmanNmXqmXpyideACNnipCm4/LmGrY31rCSXULUCsthqlknQ7yOwdiRGXUul8Xq6prMz/mYLO4iLRv20O525JrQSIYJa49MY1hQNR1h05rnzauCfolFcY12uB0MRwNU6zXU6jU5AC1m6XzNJJ0uTH54IF+gawtjJxb0gBZAb8Bce1oD+94CPAxwPGYxvdAKi7zNpfKcEktbRzCkSfAP/eGr3QHKzR7sSBJXrj+OpZVLUPUwwOCkAOWCZBDMPz7Ehvf3o/fjiD/qRnfx85+GK3BR0D/qKs0T0RZmjewyfGaqZF3Bc9vI79/C0e5tKDOypmkG4gjpa0IXNEWHbXFOa/gnd0WVToEuYdy4TVq2Tl0xmhGHL9Vn3JIINRqOfGmTZkg34RuZz2CEdCEaaYToh47oXc+LBdSrZQzaLZSPj9E5L6BxzjlpHZXeFKlYBLYRhBkEopaF61cuI2bbOKOLm4TE6EIyevHFF/D008/g1q13JK0tGYnKTPm8VEI0k0EonsBEUXBWreLug32cVxpCKjMVIBk2cWktgyevbmM1lUGlWMfe0SFKrYYUcTK+VcuAYeuYeK44jxFpyKyvwkxF4Y2GmJydIeeO8czVNWxsZtHt9vHXP9rB/UIXn/vGr+N3/qf/Fds3n/A7afEPpzf6fJElc9yVYpk/OpG5/bBSQbtYQKdZQ6NZwudf+zzWr67C1V0M3CEalSruvHMbN554DFevXcOQ4TKDEXSXee9BoBfEqO1Ir0TEhSp5dpuUojG3OxFJIpvKzmesvoKBmzq7RPEi9yZSNLj2EcsWC1vOt0PzuE+BhKVAz6NkA4SNHZGkkcVeLxbhjkdIJhKPQkeEyCcZ5x6cgI5GdyhjG+l6R0N0+z30h0MhJZ7y3qg30OwP0J+64OSYnyzmbDfZD1I7Prdmlzm5oO6E1dmFivGJJwgD6WohNQiT5jK0mqVaw9SQSsSxuroiBZxmPESW2AXL+IKw9WiE/OkpzotF9JgVz1l8yBQ2/qX1Nawt5SSnftgfSLQt9fRTZyLcgdWNTSTTWXn/8EDD9wwlZSzmi+s7mTpCgOP7h+9Lw/RjiFm8+Rp5vRe6d87fF504ZW3U5tOohj4DC+WJoGSU4GmaFHGR6M1tY3nNH/nykyinKwLL8985siGrfaFS4fPrdOQju7/bke/lhWT639Wb17C+uSGZCPlaA8VKA5OZgsvXnsT1x58VvwbqCsQL/kO6tg9W9UVB/6ib3MXPf1quwEVB/4grRYtLH4WlZyPkDSuwOaHJwBSj1jH2b/8Ak2EXmq4IvDliUaELmskOwZRwCZ70CRcuNgRKu/i1oulCClp4fHMjobUl56iEbwNkTmt+0AYPCtS82iRJaYoY09TbLbQaFQxr5xKiwuJ1vHeCQqGJnf0KKk2auUQQs0NiwZlLJbC9toZIKIR2oy7PQy0wCxALyHPPPYetrW3cf3Af77z1tsCIM2eCSr2O5NISzFgUAV1Hf+Lg/u4+7uyfoNGhQQh91pms5WEpFcMLzzyFp2/cgO6NcJY/QqFUQbHeQLXdFxa1HQvBtE0EQjqMTBJWKgaDIu7zAtY8F8/f2EI6E0al08F3f7iD6kTDC9/4Nr75u3+Mres3/WrDgh7g/Jl+8uyMfNcxzpaZbNZttdEpN1A5OUW9dI7i2UN8+Wuv4DOffxpOYIh2vwnHddFsduQgxTS2gDPFlKhIu49Jq49+k2SnIEzC5ezCeCvQz302E3meARXxUESKeK/XlZAUdnqyqasqeu5IZqckefFai56ZvvQiP4yKpIq3FxnxLFJcexrhuJ5/OKH1rOewwNM+1O/H2IHz+QgV7xYqOK03xUaY+e106qPXeZ8udL0u2uwYGeLCo6Ao2URc6bu+USanUKExkyIu3To/xarPk1Q6FnLegyQrUrbFjl1Y3iSgmWTfp5DNZKTw8XempIxfs+iSkEZFRbVWRZ0kzOFYrh+7+LW1ZSwvLyESsqHOrX9JRuPIgY9HNzsxXdFM0aHz2jy6rnNGOg82Bm1YNT8ZkOgZRxP8k5067WTrtRoatbr8faE/53tsIRONxqMS+sLXLP99bhPrJxlCDlYzb/bIbGghP+UBwT+Qh2CE/G6es2+OQvyCPxH4nogLryU1+xxr0fCGpjQbG2tIZ9IIpGJwdB3N3gAnhSoqjQ5Wt67gqeeeRzKdEyRP/CAerf7PgPAfcYe7+PFP0xW4KOgfabW4EbInI7qlIDALYDKiJpnd1BizSQ/F/TfRqxwJDDuYuGjT+tMLQA3ZkhnOXZSCHm7e8XhM3vS02CSkyVN9q92FEbJks+9KOIVvPyn5F3wz0+FqRDY0Ow4b8XRa0rHYQdUbDRyX8nAGTXjNIjpHeyjs7ePstIa7D2nh2ZFDRCIaQsjQcXljA9cvbQvJqdtowDJNrC6voNPpotGoC9ObcDsdyYrFIn785ptolmuIh8MYTSZILeUk9pUGM0ycKtXq2Dur4uFZWeaXsqlKwpWHeCyKzzx+HV94chvZiC4Qabs/QLHawoOHeRRrTah6AHrShp5NI5ZLww4E4R6f4Kqp4fnrm4jEdOQbLXz3zR2o6Q18+du/h+df/VUkl1bFUY6HCNriDod0HeuLmchw2AM7Nok4nbnolNpol+ro1Coo5PfxxddexvaNdZTrp0hmE4hlsuh0B7h/7574va/G0/DaA4zLDZzvHaNUbMMIxRBJJAQ1Ya3jzHY8L55MA+Mayzyb5CkeKFxXig+hdI5UxpxVz10E2cXx4MT1F7e/aEy04zzUdRiNaocQnM91Ga4SDYd9g6HBUK4h5+ss5HSl6w1GOKu30ByO/PhSIhTMsOdhYJ4wO2OcKLEkJtUJqsGi7aMBNIyRgs7v4P3I2bAUdh/mnQs45H7xiz079YBYn4ZtUxLrlnI5QZ14+PBjXm1ZCx44WFDJYqcigIfPcNiW0Q5JfZbtWx1bqo4o79FEQnTd4uY2caSIsduX8Rb8A/ECAl8YMPFgzfuA0jDG+BaLJZyfn4vW/RGpbUjNuCpyN/48DxyLx6E0jmtqhizxkPd5LfTgn8oBgKQ65plPp44cUPgh/vyOI3/KfZ5KSjASiXrMM+C14FrLwW4ykcdMJ5OwGYusqojZloy7YhGaSAUxCRsIJmNQLRtuQMXO0QlOShXk1jbwxNPPIp1bhjrXq5Mn4hd30hP9In/hBPuRNvhP3Q9fFPSPtGQ0IeVElENFuo3RrJ3bHP25B2hWDlE+eAeKO4AbVDGGiomiY0omsMF0LG6ZmqRFyTwtFpMOnxsdizY3Z1pRR+NJP7+ZEY9iQMMYTML1ioRZzOi5Tt9om25yEekmCU0WiwUUK3k0KnnUDvfRPDpEt9rE7mENd4/qGAd0JKM24iEdl7c2cf3KFYQ0Be5wgHgkgrXlZXleznu5IRPWZzEndMqN9dY7t3Cwty8kJ8KmNol4EQulWgVayJAi1J0qOC7WcXZWxIS/jJjtzDCFK7DydjqOjXQUsXBIGONLS2nRGN/b2cPDwzymhorw2jKiuTRMQshHJ/hcLoMvPHMN0biBnVIV//f3byN77Sn8+h/+j1i+/gTKtRruvXcbjUoBHjfSMeepfQydPsZOH4oeRDaXEoKWMvLQKlShzCYY99t44UsvQreDKFbPkFxKYTihh7pPWLSpFzctBLsjdE/LKOwfo14fYgJNIOxGqyXxnYv4zB4LlyTc+cV7wUDmDJUdN9GCmUjappi67IrnGR0ScMLuU0PIMGGw6FLSx1Q2tsQISJfN7/cMjic8eQ4WERYO38aUTG9Pbkf/qvs/J+5189kq3e0om+Q9RVSA4Sm+QYyvKeexkfiAHvQzyzUa57Bb5lhpPqL1Y4fENl9Y7NSJR6MWVlaWkEzEBX3iyIX3J4vuYDgQWRkLKi1cixUGz/i68KWljKgoOHsnUW45t4RsMiUHCB5SWBDJYWCVCvOwQztkMwyDDHJKyOZZ5yyohM1b7RaGgx4a9ZpYDvN5eR/wvZNKJv0Zvm0JgY6FnNeNhwh+7XvS85IpGDsTQRMWGnVGAPNQQLMeTeMV87MV2MEvpKdCctU08Wjn2vH35fPysEE0hoWc10NMoMiiF0TEEz8Gi26DMxcjRhMbARjJOOLZLFQaGwUgks/TShVGOIwrNxjHuiWpjMJwCHLV/AyBBWnun8h2+Ug74MUP/2JdgYuC/hHWg/35DL7vc2CmIsgQaMEuh+j3SzjaewvTbkXewDP6mtMkQjdJg4XnTmDoKgyV3beNSDQmhZnFXGxg2dUwZpJvdt2cz14plfFP9ZxDurOppH4RVmTik0cXLTJzAfSaDeQPH6JyfoDDnfdwuHeIcXeCeq2H+w/LqHSGwnDOxCK4ur6Bx65fQ9g0RQe9lstKl8CtinNLgQ+HI9mgCHcu8rh3dnfx8PBIuhcSf+rUExsKBuOBWGJy9phIr6I7nOHu/X3UGh14QQVBjWElEyE90eDeIuGL8e9KEFsraXzmiW1EbRX7e4fYz1ehpdNIruUQMQ2MDvN4aXMFr774JMIxA7eOzvF//tmPMbHjuPriS/DCYewfHqHdPEcuZaFZ7uHwYUXmmAFlikQmiq0ra7j5+HUpIIFOFyf37suGmuNB4bWvoNyqYOCOsXJpAw8PjmCZYTz55JNw+kMYTDcbjHHw9ns4PzhGpdxDtUHiVVcgd6aY6SFD5tPM46adLTs6QVzEzWzmF6cxu8wAPAlhcQUSFwbE/Ewoxdq3MJBOmYcBB5yJUwsOmTN7wQBGQpz0IfOfdgidp5hKv8ZiwrENCzo7dElCk6JNTbn/szwrKAG/sPshPD5bW3TV8+QvduqE3Am3C8FvypETo0w1mCFN/PxXV5cRS0RFMx8ySRyzhQMinI/pFM1WG+Vy1Z91OxMYpoZMMo6lbBa5bA5LmSySsTimjoNesy33IAs5kQmSBJdWV5HJZeU+HPaoCKB9akMej+8P/skOmteaYwCOXjiSYgGVgj03n+H9zHk6IXU5HPPQTHngXMsuj9MbiJMfH1dki3J4YtZ9QJj7OkkndDngjHx+oODhQnIZNA26EQIlFPy9F8E6C1mpQPi6IYgMx1HuZIx+t41y4RztJsOKXESTUSxvrCJG98ZUEpFcFp5poDkc4rxSQWs4xsr6Jq5dvYlIOCESWL+g0+yGXJ6/58b4CHvexY/+Yl+Bi4L+Edbn7y3oJAN5IxTO7qJ0eg80yFRNGwErBlcLUYQqmdBBz0Eiwhm6DU0+DdmIWNTZrfvxp4xx1MX2lCQ5dnz8EOKcyt7Jg6dRPxzEbDLCtN+DpQTg9No42XmAo537qB3dQ/k0j3rbxVl1gr18VebUZDinkhZubm/h5qWrsoGSzJSORxG3LWEwm5oq5ieNZtOPrtQ0sdQUXa6uYW9vD6flMgwrhKk7QaFUQKffRn/Yl1jQaNRGMpHFZKJg7+AUR2cV9Gl/aqgwbUVg+vaAJCIFpkamtAuGpq6nbbz47GUkoyE82C1I4MtE12AZGuzBAF9/5ia+/MLjMKMabh+W8H/8pzdw57QGxzKxcXMLU4yxtZHAy597HA/vV/Hnf/o6zktVRJMGvvTqi3jlKy+J/rrf76B9fIDqwb7Mi1dW1/CN3/g1nFRKggw89plnUC/VMOgMcO36dTHTMciTqHdw6+9eR+noFMMe00XJUfakmEs4S4D/zZ/pKg4w6Y/nTn5+l0e4eaFzZlb6YDSRrtkvtjQiCWLCjG7eSy5Z5QFJTWNBp/0JaXJyKOQBgPPrgPIow1vmwPPqTjBagmNYoLmz80BB9joREslH92B6CnQOfchUZ7c5Izudpq4+DYGHMiIphLdZHFUeyITp7kknzaJpSh67jnDUQjKdFCJZv98VieX6+pbkwbNjZlfb7NDDvOXL54IBGJaJ5dUc1ldWkUunBV6nwx2hKZrk0LCGbH7JiqeJCyNpg0FMvBm6vS469Q76ra4vWQvTd53jJk9m4PFYDBEy2XlwpnPbPCKV4ysWVWaoEznhQWzhVMdZPDt5fzTC0QSDcUgytWUUwGLNw8HCsXE46viozzxudQHdL96/qsaEN1O6/MXrYqYBxwbs2vvkRvT68vz1RlV8+Z1xH7GYLTK91VxWkCQ7EUMwHIKdScln0A6hP53guFhBrdXF2uoWtreuIhwmt8AAPDnGfYjk/o9Ywn+EXfDiR3+RrsBFQf8IqyEFlduwGG0EAc5m3RHGwwby+fsYDBtSkGnYoVlRmYEJ6YgnbzuESJiWkHStMjEdcdYKGKoh3tEBalaFLewntDkzBy6jUtmfeQzVoEyJHd1UMtGnwx68QQ/jegMP79zFvZ/cQqfakK6LVqs7JxXcP6mi1qN+1kPYULC5msbTjz+GZDQu5KOlTEa0xE6/j2wyKRphhmEs5oKtdhurq6vI0VrVsvDw8KFohqmp5YZbrBTR69PWtQ9nSi18WDo0RaEN5wQ7+yc4KVbg8PVHdJgRG52Ri1ZnCLpnJqM6ooYCPehiazWJJ65tIxYI4Wj/BIdnZ2h3R0joCr75hWfxwnOPCRv+vZMy/vc/+zFe3zmHFwnh67/xCja2YthcSWArt4TT3TL+5P/5Ht66+xC5rRS+/Tu/gpuPXUOjUkYxf4rT/VO0qk1fCmao+P0//A7shIX2sIftq1dRPCnKmlx97IZYonrjCSqH53j7ez9Ct9REwDOgGbYccCTyltC6RLv6bmOz8Qyj3kCQF/6dGz2fy4+/9X3BOf+meYqYtjB2VQJeFP+6j6ZwxiwsXHm/i+eQhwWdM1Z3SuMh/yaWoi2ySV+DzHmqLlAuU16ncijgz/kSPmaVk/BGMxjqxVnv/ZkzH4b/JuRpRsPOSVfxaFhAe2q/CQ8rhOJZlDUdmXRaQoBGY8LdDemE19bWEFB11FodtAd9FGt1lGp0NHQRMXWsL+WwvbWO7c0NOTRQP88UOPrSE70gU55we6vZQqVaESY4f5b3G18c+QCGqiNshYXlT46Hn2muPYpDJeojapO5+xuJiuQy8HDBTzLZCUcIn2GOfi3iU3koUFjMLaIMlg+TW2TI+1ayvV4frXZd9PkLL3jyAHi9FqQ/FnKuN68L10bm66Jb97Mb+Ho4SuCH/1qCSKXiWF4iWvH/svfez5Fe57ng832dc04AGnkwERM4HGZSkkUqUZmypeu7vrVVuz/cX/bv2aqt2tq6a1/bkiWTNi8VSIlBzJzhZAAzwCDHRufcX8et5/36jGBfX8u3KHutEsACMTPoeLr7vOd93ifEkOLzojrAAhQaNcBrR2JyDJGxFFyhIKqdHg6yRRwc5GC0+jhz5iLSE7Ow6A6xHZYxzpAzxwOevLa8s2OZ+mfY+f/9XvW4oH+G10Y6JPkfC3oXfYNuXSXk87s4LBxAs5EtS6tKE3ak5rxSZudipkhR3gSHmb08MHqwwwYLJ5e0KLXZZf5JiHNACRfa6Ft76GltyVO3a4yiZNhLC43CIVqlPCqHGWwtPUBmfQ/1XAPdFiTi8ubGNhY2tlGut+TT7LVbMBYL4uyJSaRScels4uGouIzR49vncMHrdJnhHJ2OzM0VmYhuXuxCOH/kBnTzxnUUS0XZXNvcqHiuIbvcosuc08UNOhQV69P79x/gzuIKytQZ2wBX0A+Xx4N8sSShFl4P+QS6dCexSADRgB9zwTCiVhvKJRp6NGDT+5ibGsHsVFq6zZsbu/jrNz7F9bUMpi+dxfPfeRpjaRfifjfcmhP1TAULC/dxdfEevIkAnvr8E4gHw7C2Oli7ex/vvruEe6s5lGs1BEI6/vP/8ad49gtPCOLA13bjwTYmpmcxMjGCSq2IbquNrbtr+OWPfobs6gHcTh+CkYh0yOzsuGMSblVtMn3a292eRMfWCR1Tn022/jB+ld2wzEpJbGSOOBO7CO9Sy94yuzilNKb0jB2xIDfUevf7qDSo2TchdL645mjbZKCzKLLDlfcXA0SI3hD+J4uehZwyM7tVDn28T44FaI8qNqMivyR6wg6VDHwLnE6bHED47XSShGmB0+6A3+sT0lqjbqBYKCEUCiORSEnxlY68UsF+uYTDalW4IalYFOlEAmOxOCJejygqeF8syOOTkzKaoCf93u6udOl0t2sN/dV5aBgZHUUkbPq1O0mGY+bBULbG9VVRqPwzlQUkJJJNT5RAYP46/dxN1II+7H6/T8imhPD5WXioJx8aOrFTV0Q3Ndfg+ICyRKoGyGK32x2CArBTl1CeZkOIb6KFZ+SuvKYm0sD/xAmSjo82ylQ5rjDdHxXKwMMDSZudah3dZoNGfrC67fDGAoiMxBEdSSCYjAEuN7rQkTks4P7yOvoDG06cPIeJ6Tk4uefwPSHjEXOGw+f8ULd+LFP/DLv/v8+rHhf0z/C68PMgyGWfE6su+q0Sqvld7B/swGAARCAAu5PuXWZhp2acm3QwFIHL6RZCEjU+nIPLLJMGYjwc2Fzos0Mb9KkJMsFW+dmBrnVhJWTfbYtkqXuYw8HyfRzubqNeqSC7n8PW2j6KuSaKlQ6WcyWs5Yui76UZCU0+Yn4PTqZTmJtKwxfyIcy5uMWCvkE9ehB2TUe1WBZZEIs3YdyDTMbMhx5aYrKgR6IR3Lj+KdbX10zVHueKLsaBGlLcaZcKi1WgbDqWHR5msbC0ioNiAYauod4fSPFmRCmLnNPJjrUFr9eFmZkJiXF1tdtIuJwIuF0I+9zw2MkEdiARCgjx7/qDLfztO7dxcz2HR/7oSXzt+3+E0Ukv3DYdtp4NZBFp9EknLOohDOuFozdAdmUNy5/exi9+cRs3Fvfh9lkxORPAN156AV/57jfkeTAbvlppIBxPIBgLoNVpoFlrYP3WCt7465+isH6IcDAGm8sphYK2o+wEOZYQfTKhYWaht0iSNL9Y+GVjHwaZ0Cq01ahLoefmz2+uMTd3/jTdA83DAou7GZ+o8tEHqNTaMNrMY7eZ3andLsWHVqQ8SPA1pNEKJfMNyvUodRzQa8Albm5ajwcMojwDM7+csL7RQU/icY+Md9jR66ZbndWqwe7Q4eFrEqSE0oZstoxWu4NYjIYoITRahkjR8qUqstUaKkPS5FgqgVQ0iojHDxul6kZLJJ4koo2OjQ39FZqoViqyFnaLDXFyKMJhOSip+TQLnklyM9dLrR2fBw8c/J2KIlZkNv47CylheZGJ+rwIBPhn+ru7Zc1VSAtvh37yhMI5j1fdO18ndva8PyIy9Izw+v1yeyIzZSQuZ+LDsBceLtS3YuLzNeXl5NvOoYiZyigqhR5JnOaIhocGet3T0IcHGV+I3/y8huFmuIzXDf9IAg6/D0ari8N8CcvrWxKAND13BrMnz8DjDZiucjJPF1bEEMk5svEdY/GfoQr8+7rqcUH/oxwBSAAAIABJREFUDK+HFHQhFA2g99vo1Ao42F5DPp+D0zfs3KwESlvC8mX6FmdqXo9PErDEekZ4dDxHm3GWvDXGJhqcoWoDdHt1DLSWSViip3ericrBPkr7+2jki6jvZFDPFVAnm7dcRqFaR7HcxvKDDNZ3CsgYPTSGJiAMygg4HRiLhDA7lsTUaAKhZMyc2bYMhHx+cT9r1epw2RzCcmc3yPxpFhN2JNxsfH6/EIKmpqaQz2WxuLSAUqWMfLEgc2SXl+llHmHy54sMcaHtaVdmvbt7h7i3sQWDmdAtQ+RKAR9jSHUJOeFGxS6VRiR0F2tUSzCqJVi6HYSddkRdTsyNpjCVjKNvGLi3ncHPPrqPD5f2kD47g+//b9/CyQuj6HSasGkuCYZx+7xw+1zo9dtolovILD/A/uISSjsZXP1kE9VmF1OzMYSTXpy7cgHPvvhV9DVahvKQ4cbO7jYC8SBCsSDaTQPbC+t4829+gfpeBX5vUNaPo4nt7W1Zp2QyKWlhnNnydeYcVg5tVtPSV40wxAq22ZBTHLtpE343M71ZEFg8eB3+NO1GzYIkLPdmwxz1wA4LWfhkxg9Mn3kVwUvxGe9Ls9JOtIcG5V5WC5h25nU40W8a6BgtCYLh7Zr33xIjIyFmkrouXyZrjhppzsotFrLMPTKj5nrUqjVU6b/v9cAbDArRbS+bR6laF215u9sVJ8PxkZQExIS8PjHmaVfrwicJBH2SAsdDkHqOLPDsVimTY6iJcn5TiYQsfEoqxiJvIgym/7ryPBfjFjtNkWi8xJkyHh4ITM05D0KaoCfqdlV8KouzQOWtlqlGGWrT+VOlscnhjF25rJV5SOPtimPfEaSABwNeh/8uaAl5EiTB8TM+6AsKxk++OnioYBi+V/yhAHx+nygGaOVMiRwLPF8Hwv+0OI6MJODy+3ncR75aE9e/UqOFWHIEJ06cRTQ2Kgc+RsEyltd0FDiu4p9h6/93e9Xjgv4ZXhoTbecssgetb6Cwv4nDnS0xePGHIghEIrA6mEVdl/kkP0w2GsnoNrOgsyuymLNLSmAIuXJ2ytul/IkbZ7ddgdZjcdLRLZeRXV3H/vIDdCpVNMoVLN1fRbXVxMjEGHSXAwV27bobB4UWtnbzuL+2g/2DAvRuH16rFRGXG5OJGGbSCcxMjMIZ8KHZ7QgRycniQwTB68dUOi1GKpSjMSiDlrGcAyt5Dze5iYkJOBw2rK2t4u7ighR0DvZJuvIHAwiEgsJ8r1Tr4r0djcVxmM3j6u0FNLU+elYNhUIVOvOvI17EElGEY1wzu0Cp/oAfPX2ARrOGgM2Kdj6Hg3sbOJtO4pkLc3I42SmU8NHdLbx9YwOkDD7/jSfx9AuXEEvQP96Pja0DbO7swUq73UoJB+u7KG3vYToaAAHJzfVD2Bw2jE4m4Yn6MDN/Guef/bzkgFOuRj3037/2d4iMRHH6/GnYNAty6xm89ePX0dirwG51wOh2ZY144DE38j6SyQTGJybg9QUF8uRGrzZyZSHKIs4AFrLBTUMipR02nQaVjIoFiV1iJpN52O3xNkjusg4saDXaYpTDjpGXpec+f89CQm0/jWMsLodICe0Om0jU0GbsqSbpZ4TxzRmuSeQj85rvSc56WVFdblNiSVjYxyJLQt6QFNeoNeCwO2F1uVA1DOSqVZTqBkr0W+gya1yH1+3EGCH2eFKsgMMevznbHzDcxo5ILCxoDouvOjiqXHTavPLxci1UsWShU86KyoKVj99Uf5jFVzkqspCyUPKb66GK/cNZ9oCHpYr8jh00EQYVcMTnqJINFQuery8fo6xvqykWujywqNtWRV1FrCrWPREDxaBXjHfyLvh5YVEXp0CfKTnlOshhhLC8zyuXYUwyeR9Gow6vy4loKIh4NIJ4MoRwMoxAPAa7z4ee3YZqp4tMuYh8uYJiqYmZmTOYO3UOTpdpGdsnfq9J0MFvZuqfYR88vuq/7gqYqNw//fWPw3iOC/pneC3Mgs6cawP6oIXM5grymR2B4UKxGLzBEHQr9cFV2ZAcDrdAX/wwsbiTGGO3U+7C7OyWFHNqsPvdNnqEyCmDqZRRY4RkqYzq/iEe3F7AztomktEIsoUKtmoVxE6kEUlGYGg9tHkocLJIW1FvdnH7+iI+/eAWmoU6nAMNUbcHkyNxnD01hWgkAN1BvaxD3L7Q6yEWCGM6PYFUPC5sZs4dV9fW5KfacKjDJeTOTpSdF9GBa59ek2ANzWpFrpgXfkAwHEKfhbvfRzQcRcAfFBTh/Ws3UWjVYfU4UCtVhDTm9XuQGE0gEAojPjIilrd0abP5vPAFvJhJJdE63McbP3wVgX4Ln3/kJBIBH2o9A5lKB9fv7uHm8jbcIQeuPD2LL7zwLCanTuLajQX8+JVf4fCgiEHHgK3fxdmZcTx6dk5gecLh5JgbAwOlZhWnLp3H489/GdliFV5PEMFwEB989Gt4Iz6MTY3BBh3ZtQP8+pU3YWRqsGh2VDifLRWxt3cgG6Sy9jx/fh7pyWnpeLkGfD3FbnTYjbEzZLZ6o1aRf2OHqjK3eVlTV96V4qGsSXk5FhT+nShJjxr7am1oxWpalDK/m5GgzP8m4dLl85Mqjlq7iS6RAk1H0MWxhAOthml4Y+YDsBiahwmOhigVc/ns8PhcAsczvYwGSGTp02yIc3/3MBKWsauHxTJKjSZq1MATO3Da4HE7kIhEMTc1jfF4EiG3D16HOffmt66zE27IzFkx4Xlw5CYmZjIMb2FqWigk4x8WcAVN8zPFy7JY8s8KzeBPc4RgHjzUhmhyE8yCycMBC7IYDQlD3iPpbSzofJ9zDRRioiBwoicK0henOHbkw/wGzviVz7vKqlfFXR0oeJ/qeryMWD0zH50KjqEvvCLk8YDAQJh8tYpas4UqPQ7qVfhcDqRIlovFEQuHkEgEYXPRMtYCZ9AHVygAi9st3JxirYrrt5awd1jEqTPncf7y4wiEmDPP5EG77EEyUz9u1j9DFfjXveo/V8x5z8cF/Xe4/ibHnXPlFtCpIbe/iuLhNlweG/yREFzsZqzc4A0p5HaHG+1WW+CvTscM0HAzdISFuNOCbtUlUAXdLgYtA818EYW1XWRWt5DZ2sH22ibW1nbg83ul2xo4nRg5dwr2iB91owrN2oPVSQawFd0BWdIa7i+u48O3riKzkYWjpyHscePkiUlMz45Bt/fhcfuh9XUhe42PjODk9KwUdcZj1qoVgVMZMsJORM0quSnRTYtkIoloddixs7eDOwtml05jFw/DYnweONyU3Q3E/IOjBuqtP7h+BxuHGfijAQyMOsr5okjzIsk4QtQgx5NIT0/DTsKPrgv8niYxb+k23n/tNSTsOqZjfth6BiweHU4/SXduPNg4wOrmA2jWOi4+cgazJ85ie/sAH3x8G9VySzbq8fQoTp6cEdYytdDL2zvIVivoaQaszj4+/+Uv4Ivf+CYOMgX4fCEkknEcHu6g1W9BszNVzILdpU289ZM30DqowWEnZ6AjBZa3x7UgH4AdJmH3y489gXgiKQVddYdmcl5fpICMTRULVaupg+btKPtfFm5u7Ar2ZcFgUeGBipfhXNVJCL9tQvVqtttstGUuTJh20LegVjfQ6nckh5s2vw7O23WryL3yh4cSb8rum1w9duWauOhxZk5HQ8DtZ3iJW+jSRovs7qakx3Eey3k7YfViuSYHMKo2fKEwQqGIICwerwuhAIN5xjARHxGbYpq70PWuVKugmDtEq1aV4sbDDg81LNyqgJMUajRN6FvB7iziajNThycz1MicS7NYCkeBrnXD2+S/q47bJK6xq26g2axLNroYvIjrnpljzrWkNaviMfB14Z9VXjsvRzIbeRIk2PH1Vf4M6kBxdB6vDnImKdJEa3j644GAjn/m4zHd/sRFkDwIhuR0etD5ejnsCNGi2eeBj3ayNgvarRb6nSY0vScHaC9RsVgY/mgYgWgYFqdDfPoXH6xie+8QifQ0nnjmj5BITWCg0dWQEkSSJ3+Hm+LxTf1OV+C4oP9Ol1Pd2D8dcmAWdLpyNVAt7sKoZTDo0ArUdF+0Ogl/umUOzfkxPbjomkVda73elBOyx+VAr91Af8AOicYemkDrlZ1dZEjcurWKteUdHO5nJdO8b7HCHfUhOJbEzPxZ6E63bI79PgMgOjBaVSE9hQMhWK1OLC3v4d13bmBn/RCuvo5UJICz8ycRTPjg8DuEWd+uGNKRXzw7j9FEEu1aE8VsTnLPucmRaEUtOjc4MxdaE4IbSUXJRBxuD+fTfSw/WMH9lRXRYNPDmt0ggyboTcYZukW3iWxvZWcPC+vbCMQC8Dk0VHI58Rb3MLM7NYrU+CQSY2mEojH4gxGEfUFYOk1cf/dNtDLbOD0SR3V/B61yDqGUC55AGKnYSVjhRCG/i2L5QMYVHlcQvS5nlQMx+LA4PKQKI1Ou487KBpY2dpBtVRFIhjB9Io3xyTguPnIOF69cQaNBv/WBFOXNrQfY3F1DKBYSNQAL+ps/fh3V7aIkmXHEQJtdfvn9AZFtkSDHInPqzDmcO39BipTSBasgD45ZCKFShkjInDNhFg5C6SwwRGvYtar5OTd8dqO8LcoHWTBqNUq6DpDL5kQCxdeGnTQPXCRhFqnhb9OgJIhQgvGbFpTZ1RYrqBUr4jRIZjuheBZosxgOhNvA27K5NTi8DnH5o+OeRotjjU5nDjTqLRSrNSGGUt7FAxvzw0dGRhGPJRAIhBCI+OX2+802GsWyMMzrRhP1XhuazQqnRUPE6xMpJB+zQiVY9ASV4O2LMY9JFFQpg1wfXl6lnHGtTFmWGZSikA5zJm6R0RFzzNUogmtNhIQfFo6N1Gxc+cErAijf7xwzSTc9RFj4UxHdyEngWnHcoebjvA0hzQ1tftUoRcH+akYuc3eLLo6KRENkZu73PyRCmn4PLni8fvH47/UpgWNiXBEtSiiJEvQ7YgbE9+loelQS2tjxU9/vCzLJ0ILaoI/17T0s3F9HMj2DJ597AdHEGAaa6QMvWYT/uKgfRXmPC/6/SlX5l9zocUH/l6zS/9RlhiJfk8YtXbXZHZg+7r0BjVcyyOxtSDRqNODEoFVF/mALrUYFnoAPwVQcNo/L3CRthNrIRO4Is93WBRqZrMiE2B1RptMslrH3YBULN++I9Mzh8CGbyyNbKKHaaSGSTuLcY5fRtWni9U7C3c72jiS5FfIZ0a+emJ6Grlnx4Sf3paBX8xV4dQ0TIzGkx0cRH4nDFw6iUa7Ca3fhwvx5zE5OodM0sLOxKZapzImmlpwWpexY+Pjpe00bzK3NTZnVpsfHpLBzrspOfmVtDQeHB2i2SXjrwBsiSqGjUijBRjmeZkW52cDVexuAQ0dyxA+j3UCxUIauWxFPjWDu9Fkk0+NS0CNuHyzNGjYXbmNz+S5OzkxKd3nzw08xGnRi7mQSh5UqSg0doUQa8UQUXqcu0Lpbt0Gz2RlMjbrRw36ujKX1bVxfWsfq/gF0rx2nL53DhcvnMTmVRiwWhNvtQGokKdpjMvMZEHN/dRFrGyuYmBrH5EgaB8t7eP2HP0NhKy/hOiwWfO5+n08IgwcH++IbzqJCxvv8/AWMjKTl+T00fdH6MNpN05FNMy1D+eZiERViJJPDjBa2t7eQy2Xl74SDWcS48bNY7O3toVjMi1c5iwkPX/x3wuGE0MmSdjs8Yhpkc9qlgy4USigVy+jT1U7ui4cdm0DOfD35Hq9VafpCCZUH0HswuvSCB7w+Qt4uVEtVVBlYQ4Mjjxea3SE2rJFIDE6nC9FIBOFQRJ4q3zt1zqirNWg95qI75H0XjEYQCAfFv7xHCJ/8kGxWIHTTJtUszG5KydxuiUWl1pydLj+DLrL0nS7TyrZnygA7nTYqZaJJXVl7uthxFMKDgZpp83mZl+2gXifc3jb5AkOURa2jGn+wsPO2FNGNGywvo1j0lJ5JbC7d9+iHP5QLsuPma0H/fEFjhnC/2qCVXl4uLyoYh3g7qBQ6rgG/OBIiCmKmtLWhEcEbmK+Z2+UUhM/vdcnaCGGStVkk/FwTCAwfHknC5g/g/sYmFlbWEUiM4pEnn0E8NQar5oRFolhlV3sob1PWvqZBwf/Uhnl84f8fV+B4hv7PLr7w2E2W74DSD/OdbWp0+YHhB62AtdV7oOnKyGgKiWgIzdIhCntr6DWYd81gkBpGT0wjnIpDtzOQEuiSrNNowchVhW3Nzp2uX/lsDtnDHHLZvGy+4VAUwWAID9Y3sb6zh9HpNB59+jH0rTo2dreEQMZ0qrt3lqRg7O1mcPHieUxOppHPFfDG61dx9cO70NtthF20Vo1jfHQMo+lxNMXMpofzZ89gZnpa5rGFXE7ypuPRmHQmbUaWtg3TerRtyMZYLJYkIYs62/TYmMzT2WlQ6rW2uYGFpUUh9RGKbKMjs9S9zV1YBzqikThavT6ur6yKLjk5HoHDZYFRa2DQ7iIcYu7zSaTSY/D4/WgVKyhvraKyu4p4yI0z5y/i9sIWVheW8cUr5zA7PYIPb93FL6+voeFwIzWRQiLkQ8rjRNzDYm5Fqd3H9kEeq9s5rO7lUDJaSE3GcOmxeTz6xBOYmZ6Fz+uBjj5azZoQ2ugtfm9xAS6fA3u5XWiWAcb5XF1+7C3v4tU//3scbhzC6/LC6HDTNYRUxe9CoYitrR1hhXtdLpyaO4WTc2dhs7mk0HLDdTh0WG2U65tBGiTSqS6U3R07fBbyQjEvLHTyFVhkiJKw8CmSFQs8Hdl4Xb4uJC/mcrQPtiAejyISDMqsm4+pUKqiXjOgoceRq0jQXB4nQmG/vL4cS/A1FW90h1Nc4SgjZJiNJ+iDPxwSPgB5D32jI3GvFo8bHd0iVqwTU5PD+bvxEFK29pmRbpeQGR4Q3S6XcEU4v2a3Tpe0etV0elMjCZGUeb0SxuKmadFQf89CTpichi4ca5he9X3JnmdhFhhc5HuOoRcA5HkTMeGX3KbXK7+jhIsFl7cnn+mh5SsLreqS1b9xbRWzXR00VPdtqgFMGRqP+BKrajW7eY4s6MgoUPrQ+lUiXYe+/opJz6KuTGd4HSHekdza68paseNmE8ADlpK+8TFyrMJxXafdQKvZFK09xzhEy8Q2moqWsRTGJyfgiUbQ83qxmcng6q1b0NwePPHc5zAzeRZWi1tGXkLKJQzPfW4oxxVCPL+Pv34vVuC4oP+LCrqZpiaENn71uhhoHUlT21m9jd2tVdi9HqRmJmUu3O7U0DdqsA1aKN1ewrWf/Qqz58/hLLvqXhf5TAatWg2Dbl/mzcsP1lCt1OCyu2AhUaWvCVTMjZgd/YPtLHb2DnCOlqdf+jwGVg1r25vSBdMYI5/LD6VMHeSyJXz+85+T5LYb12/jp699gNV72/BZgYTfgfFkFCdPzMHrDaBcqWN8bBQXL8yL3efe9q6EYqRTI4iGIxIOQ400TTd4gs9ls7IZEQZWudE+j2m3SQJcIBRCqVrB7bt3xNWL3dPO4Z5AhflMHh6HG+mxcdSMNh7s7ohtJTezoMcOrdOH3u4g5HUgPT6CaCIKC4k99TZ6hMX1BqbSMenCf/XObRilEl589jLSo0m8d/02fvT2XdwvNKB77HA5bQg7bTgzEUIs4Ue52ca91QOs75Shu52Spnb+yjlcfvwRTE/NIuQPi/NZTzq8IhLJhBT3d995C+npMVicGvxBn5gO0BGwul/Fa3/5GrbvbyHg9cNmNwNOFAubmz0LOrXNdouOSDCCRy49honxGTl0cbyiaWa0K+ekrSYLizknVrNi841mBvF0uvx9U4o5oWIWcZqwcHPn5s/xRzZ7aMZxNprw+QIIM2LXbkWlWBbTEcrRyM8wYekBvB5T022zMmmtJ6Y3baMnUDrd2gYDHXUWTqagce7udaNtMW1jeSjp0YseQCyZEhJjOBIWqJ/dJt8PJHlRxUESIeNCOHJRDHElERO4nGxuqxlWwrk5r6s4BhwNFHNZ1CUdrfnQMOaoGoB1h6oSrr26Dc65uUZmh9uSYsdCLL7tLhL89IfQvhRgmrgMXz9VxFUcqyK0KWMZNZtX98dCrqB0dTBQ7wN5nLom6XuybTCTfjgjV/I4XoYHNTXXFw/4oQROAl5ImONBxOd9eJnf6OwZBdxCqZiT9eFjNxPhzOAXvgem0imRf1rdLlgZlsOsg60NXLt7B32LDU8/+xWcPvcobJQxkvWuW8UGmbwasZnjlndc0H8vijkf5HFB/y0F3TTb5EKZkLswh2j0Mmgiu7uG1dsfotUoIZCIY/TEDNwRPzQbdcUd6N0mWrdW8c5f/T36Fh0nL8yDGc2VUhGWPqQoLu5voWnX4PP44bG74ba5YFQb2F7bFu/ww1oTK7s5nDp3Et/9k2/AH/Lj3oMV5Miq3t8TnW6pUMDYWFrmt0QfT8yekhnwa6/+Eu++exPNShNRrw0JnxOTqQSmp6Zknu/zh3Bxfl5gOyaq0b99JDWCZDQOh80mGyGLAAk5RCBqQy00JVTc8FjY2RG4XW6RaEUZHKFruLu0iO2dHQls2c3sCiTcMTpy29FYCutbe6h3DHFnq5ZrSMdiCDic6NWqsGtt+H0OhKNBObhsVzsoVapwD6qYPz0BfzSB19+8DZfWx1eemsfsxCRur27i//3Zx/h0Kw9nLIjpuUmE/A5MjQQwO5UU8tKHH9/GB9eWkJ4ex7NffAazZ+eQnhhDwBMwRwGMde3xAFNDLB5FrVzCr99+E6fnT8Mf9kpsKSNkD/cOgRrw6TvXsbGwDg/n1V7TFpSbvrJ1PTg4lEMVg04ssGByYhYnTpyRNeABoNWqolwpCERMkpkyLhGvcDKPddM+tFDM4fAwI0QyIiGE8HkZvncODjJSzAkdsyNnEVPmMIqh3Wtz/mxqn8k4Z0GTQmG1yiGhVirKAVU4HpKeSvi/B6PTl1k+bV15MGvrA9T6HdR7XTTbHen+TkxNYnZqGtNT0zIOICwsjnfS7TInviue7CwQZOTzcatirFzR6APP36su+GghpZyMWe+0OaZ5zcPQk2EICg+DEvoiKAJdmWAaxngZPWrqztVP9THn/YiH+tCvXf1ZchQEeRs66w0la6oQK9a7IropKJ5/52MW6+ChMoHX4fuBCBX5J9JlD7t4NX/nOvD14gFGZa8fnbXLoYcHAB7oaNs7JEzys6ec8IRIaOcEnOE4dJ4zkQl27zEibH4f7NYeOq0a+uRDMISG/hA+L7KlIm7cXUAbbjz5hS/j9IVLsHt8QqjlVF0m6yJvO5as/95U8+OC/s+/VMpG04xHFUkuMCBMTWb2NpYXP0U5uw6bbQBfMIyxiSlh9upWDb1GGa3cAbLL21hfWkfdaCEQjaDeaiB3mMVYLClQYMtrxfxzTyIRTaLbMLC3vo2P33ofS7eWZBNYy9UQm5nAn/2vf4JwNISV1QfCDt7ZO0Qud4h4MCRyM7J1JyYnkEiMwusOY+HuKn7yk9ex9mAHDouGsNuCmMeJCTLJgyEEgmFcuHhZOvS97S0ZI0ymxxEOBiUmk5sxi4RN11Eo5EzXLjvJfHUpPmRasyNkuAQ7jNH0GJIjKSE67e7vY+nePWzvbkPT+iiVi2LxSkkadBuy+RIowKft5dbWHjqtLoJuB/w2DV6HhiDJem4rDnIlLGeY9tbAaHCAS/NT8MfiePfDZbi0Hl54/DTm505hv1THX/z0Pbx5ZxPOVATf+N6LuPTIWXSMCsJ+m2h2b9xYwMv/7XWMT83g69/5JiZOTEphZWyZjREmPcZV1tBtG2KHy+7zjV/8HOMTYxK3Sncuf9CP5cVlFHdLuPr2p9hZ2UU0EBBHO36xSCliGzdkEpX6bRLJNPh9YTgdXkxPz0jYRsuooVItmOoHO/3H7f8g5YsFg7allJTR+pdjFY5A+DpsbW1JiAchc4uFvuXs8HThOXDDV0YmMge22MRRj4l/fDwsioSsaX5ES1SXriFA/3FdF7+AVqsD3e6AZrGLCU2PxLpKBZVOWwhWVq8LI+k0Ll68gIvn5+F3uGDU6gIRdwxDuBdd6d410axL/KvNLoVGablZkHgY5AHI/EyZxBQ+Z/4bC53JOB/Awy5eooY5ljDNZPi+UzNmlmC6EnJOzvclv1THrLpg5e0uHXvT7PRVsVcJawo6Z1F9ON8eHqyOHgbUYUiNR47O1ikZFOv0oYGMmN2wBxjO1tV9KBa7kiQqJ7qjcLwi9tEfkvayfJx8zsp4R40O3E4iKuaoRwq8ywm/zy/PgW6B5cI+ukYNVpIe7VZYHHb4IiG4Az7kiiVcX1hF2+bG08+/gPlHH4fDE6BxsIwXdfFiGDrL/T5Vtd/zx3qUCPePZWn/1FP7B5cf/DYa3e/54nyWhz+0aZebYPfKjGJGozbKe7h36wNsrt+F10t7VCYx+eC0uGBp92HpdNE82EO7XETWaCHb6UgqmcVpl07GbXfApVmxuryM6Qun8PSXvwgrrNhcWcVH73yIpZt30WvxA9xBERpe/I/fw2NPPIKlpSVsbmyi1mQoRE1maqlIHKvL6yhXsrhy5RJmpudQKhh4+eVf4u23P0WDEiObjoBDQ8LvQtjrlszpM2fP49IjV9CoVpDNHGA8nZaCzsLWqNYlLIOn/mq5hFKpKPM6ZXbCjWlzc1OKOn22uZGESXIKhRBJxARivH7jhhSNdpsyqxzCiTisLicK5RoOswXhC0SjMexkcmJX6dD7cFoYJ6thJOVHu9/BbraE9sCNeDCA8bCGsaRXMuVX1jPwWoGnzk3j7Ow0BroTr713A3/3/gJqFhu+9tKL+OZ3v4Z6owCjmUcsGkKp1MRf/+hVGWF8+3vfxtnzZyTitd1ow84AHeqOW3UZMYwk4yL5euXlv0UkEpYDGiF3soaNRhuby9t47W9+LlLAdDwGKx39up2HGmlF6iJRiZB1r82ZNSNwLcIEnz9/Ful0Et1eS7gThLeVpSiLFTdt0+bUYTq/CekNUqxZCLn+9EtlE764AAAgAElEQVSnbI0FjkQypeFWkKvqQBl16vN4pLtnJ0iy3s4u8+07MprwUgdNpSSJW72BhKn0dQtqJKrVWmgapj+/NxZG+tQJzJw5ienZaSGpOWiOxBz2Wl0KOYs4Z+t0GqTWfUixemjsotzc1PuIRYeEN7fTjDXlY+c6qC6Zz106dCtn+aYdqmKfq7xxsUztMTmPc3Vzdnx0bMHbU/I1dWjg3xXfQT7busnuV8Y0qgvnT6ULV4VfGdcoW1l1SBECHOWmw8PJQ+ieWvdht2164JufI8WmV0Vc6ebFGGgotSPxj3sQD1YikRuS+dTzkZ82uyBocjttWvaaihKiFlROWDS+zjQFcsgBmkmHDCHyB3ySAreXL2Mjk8fA5cb840/i1KUrcPlCZlrbwCLkSBXO81n20uPr/stW4B+X499W0P+7yx8X9P/xQitKnJy6WdAHXXTreawtfYKl2+9BQw3xqF90xI1aG+1mD0a5AaNQRLtYwMBoYstowZqMIjaWRGpsDONjafSNNu5eu4GVxSU8+ewTOHXuDA73M1i6u4TrV28i6AvA7XBhZWUd04+cx/MvfQO5fB4ry8tiXkLmcDgSgtfrg8fhw/YWtel2zM1NweMJ4Nb1Ffzkb97Eg+V99Hod2ChrCTgR9zkR8rhw+uQpXLz0KOx2FzL7ewgF/Tg1d1LCWbKZDOwWq8xRCfPSEpaQHuE81TWwy2FYCzdRbtr1Wk3ISbFkEmPjaZmzrm/wkFFBlgebdguRkSRqvS4OsnmUS1VJMHMyMrbdwTafEzXB9YapxXdZkK3WhdA2PTGH8WgErm4W8bATm5kcmt0BAg4dc/EAxsJ+xBOjWMtU8ePXr+LOZg5zF07hB3/2EkbGotjPbYm1qNcbwU9/9hbuLN7HV1/8Cj73hWck5pO6aqoBOFrgDL1eq2AklUAsGsFrr/49bBYbJqcm4HDbcOP2TdhtLpQOq3j5L19DLVfHXHoUdstA4kVVMVF6aCaQ8X3TajCKk9GklC32MDMzhfMXziIU8goZrlyuStesio9yQeM653IZcTJj3CY/3MJXoL3qkDhHy1n+WXWhLPbs1HldkVx5fVIwWfj53uHlWQQlWtTnhk4IvVEXYllft8LoA9WWgToJY7S+9flxav4cLj/1BE6cOy0HMxYaGhHRqbCcyaAtfJAetG5fZuuMf+PhjFA6u1bRWw+118qrnJ86Fi4PDy5EBIbF6uiMmS5zEv9KEunwwESUQlm6SjEXSNpce25uSs9tptmZ2nMFZasirLp4Xp/IFNeKa8gv/uRaqYMRr6sgbnVgUPfzjztq/l0VZGXfKyz8YZHn75WPPO9Laej5fJQ9rVIxyH3weRG2dzBy+TdWtIqgJ66EbUazmK6CCjVQ6yNmVk6LxNqahDq7mSzXbkrYDn0kaDpdb3exns2hMgAmz17EyQuPwusLQ6esjaTNYdrev6wkHV/qs6zAcUH/LKv3W66rvNqJo9GeFO0GdtfuYPHGO+g0D5CMuWFtt0Ujni83UDVoA9kT2NrrsOLBvSUUGk1cee4ZnLt0AaFIWBiwK3cX8el7H4r72/TUODR9gIP9Q9nY/f4QAoEgNja2xFXtua9/FaHRFFbX16QbXn2wNjQM6cncMxZLoVwpw+WyYHxiFPVaC6+9+i4+/uA+KkVudB14nEAq7JUufTQaxWOPXkE8mcJBJod+t4Ozp09JAEYpXxA/eR4oqEFnkfLQcKRvdjncpLgpcsNj0WBX4/P6sL+3J+YYUzPT4mvOkBYybTc215Hd3xPI2BuLYDufxf5hDqFABEG3D3ube2JfXyyVhdVPhz2O7fbLVTS0AVITIzgxfRp+rQ+rcQC/BzgolcWBz2MZIKx3oNcrGE9PIBCbwJsfLuIX79+Foev46je+gOe/+jmU2kVxSUsmx7G6uo2fvPwqpqan8O3vfgOxRAxtFhqx1+AYvY1ex0AiFhXb2k8+/ECUCOPj48hX8tjN7MNmdeL+nVW8/MM30Cw2MD8zjoCbEikzWEMCQ+oNeS7xWExMXHgoYDFnDCq13CykyZEYZmcnMDkxJXbASg6lIGWy3MX+dNCVWTyJiSw2LHjs1Mlm53W4eatiyb8reZbJgnbBaDSxt7MnpDk6vLEIEKJnh83bJAmQ3AD6APTorGazY8B0NbcbyXQaFx59HBcefxzpmWnY3U4ztSyfh0Ef9lYbg3aL+ULQewOJlu02WuaYgbNzCS8aSIeppGKqkxUtvtU8OHK+bgroTAWJGMCwW+90UCYKVKcTnkl6U4clfnSly6WpC61h6Yve7UkUqeIP8D0r8rUhGU35qx/1gVeEOBZ1pSNXRDUWWdGb87BCk52hAx1/igsd2e9D/Tnvh4+b685vVdBJarMPI11lxDAk4YkscWghqy7L3ytiG3/XoFWtVZc5vHAFaCQz1OObnv5MYzQz6tUIgQcG3r+gHbSTtlqgS859D4M+M9m76BpNIX0G/F4EfWbmQrHdwSad/vo6Zs5dwqn5R8yiTn7J0JL4H2yXx/Gr/yqV57ig/86W9TdOCjxQ96kt5SlaAjAGsPYNlHeXsXTtLZQOVpGKe2DTe8isbGB9bRtdvxeB6QnJKE4EQ7DWmlj65Aat4PD481/AWDotLOniYRY3P7qK7eVVgSVLaKJk1JGKJnH2zDzCvhAW7yzg1p27OHP+PCbPnsZh2WSVU0pEGI2bz/raukDWPl9QuuWxdAozs1NYuHsff//KW9jZrMBoatC7PcR8TvgcOlx6F7OTYzh/YR4WmwPNdhchvx/pVFK6bHZUI8mU+MZzsyLcxrxrzi+VSxffcKbcpymuWdyMdnf34Av44XA5kcllEUsmJJxldXUVmf0D0/NaG2BheRlWuwOJeBKtegN72/vC0uemTCi+1ekjX6mjRoldPIiRkSTS4TB0ow6nW0PZqMDqcmAsEUcYXTibFSzd20QwFsdjV64gny/j9Tc/wa3VAyRnxvGtH7yE9FwSRreOcCSObg/40Y9exu5+Bt/73ndx6fJF9K0WIfIRGmdBJ4ktGgkJ0e3jDz4QKDg1ksLVTz+RkJdoNIm/+5vX8erLb6FarOPkaBxjdLyjzniYK767dyCw5lh61IQ9YYHTQcIaUQ4r2kZLVBLjEyM4f+4CRpKjUiz4GjPghcWaG7IpVXMJwYzyqo2NTdGe87AQjZgJZPVmXVz6aqJGcItBC2eoRDuoSjjY30U2m0Gt2pLiT+YzkR3O7Gm3mi1mUWnURU6p250YWOwYm5rBxUev4Nz5S5g9dRbBUHhIPiMTvoUGde4ctZA5bhmgZzREelYtVdCh3KpNngmzymlcosFmsYpmnEWRhYzSMsle7/Vho2ubaMLr8l7ih04K8HAuXikU5dCpYHC+9/il3OB4cCRXlc52JneAiXQcy5vubWZozfCQIEQ503yGMjceBEyTHzMAh68NfRfI1ufrwTGTRC8NtecSeytJd3T1422aM3/1ZxZd6ZYfXs4qMDc7bN6PyRHoCNFM7GG5z3CduO7D/AZBaSy0JDaT9SQIyWkWb64XyX9cL36Z60WVgil55JoyA4EHJYHJNQgKNdD7guqxLtusFjjsNjG04mfbbuHn3By1tDUbDhstVDUdiZNzmDx9Dj5vFFbdKV4JZvzqMIpV7bvHpLnfWQXiDR0X9N/Zcg4pcML0JcismYQWmZ13gWYeK1d/hf371+ActBDwOZDPZvHgzjKsThdGLp6Bd2oUmsOGoNWJ1sYBlj+8Dmc0hHNPP4FYMi7w9ebaOm7euInDvX0JMPFOJhEeSWAySY1zABv3V/HrN38Nh8eDz33pSyjUKyhWysIy52eHciUWcG56k5NTuHNnEYV8Ac+/8EUpuq/9t9dx9eMl1KsDdFoDWDo9hMmAHfQQ9tkwN5uWEBTacwbCEQQ8XrSbTZmdp0dHEfQHpDDxW0lzKEXi/FLZVqpZIDsBmsxw8yGpaoese5sFo+k06ObNHOj9A8qpiuI0d/v2XUnVGhsbwfbWluimA5EA7B4XMsUKVrayUtAZqTozMQa/yw5ns4ZUOICey4pss4rkaAJRlwNTPg86uSx+/tECXJEYvvj0ZcQ8Diwt3MNbHy9irWDg3BNP4Ovf+QJ8ARu8/gCcbg/eee99vPazN/HolUfxta9/DcF4RDbQTscQD30bZWahADxuJ9781a8kLOb0udNYWLgj7wtNc+LP/5+/w89/+h5qlRZSfjfOjqcQoCaYBYpZ3rmsJOWlp9PS3RVyBdhtboyPTYsSIZPZl0jcUIgsZLtYGsRoeRuOyKycxUTNvKlFN/kKBZmnc5fme4DFvFKtYHXtAbqDrujAg6GQcB+q5Qq2N7dE500SZ7fXRr1uyHtaIF1C8PUmiqUS7AEXBjYLGkYbwWgcp85cwOUrT2Hu9DnEEiNwON1SpLosXN0OWoz1LJfQZewpDU70HqqlHBqE3Qlv8wmYvaPpR9Lpia+ByL/a9KZnzvxAJJEyo2aE8HD2TWMVGs+wUCrHOEL5rNBqdq3gZjWL5n1Kqp2myfuQt6uc+MgyFwvboQ2s6XJIIxfTZldgejUKGFrzEuY3bVfNdDS+IPw7D7xET/hvUkiHqWm8PwX3S9cuKWpm6puMTiQrwTRuoWrg6GOR52+laY3ZTVOGSgkeSX4MfKGunb9nEeYBTJkNsaCb4y/zPvi5JHrDxyKPgex+HlTsDIGi2Y1aTx6MzMfPQ0lXtPtNOCyA2+5CMBiBIxDEXquB3U4T/vQYTp16FLHw2FDlY/omiJJCSXhlHvk724T/4G/ouKB/5rfAUVtX019dTkryzerewaDTwP6DO1i++g7Kuw/QrZfhtFlkRszT/OyZM7CFfOjYmXGqo5wtoLaXxcGDDYHFw/GYwL4d9FExmsiUCuJbfvbCvBizhIJhlA6yWF96gFvXbyOTzeELX/qSJCitbm0IpL6/vy8dGLs2bgSUL9ER7O23fo3p6Vk89fQTuHbtU/ziZ7/CynIGjSrniYC9r8GvszsfYHIkghPTYwgEvVLQo4mUEP3KhQJS8QRSyaTo0F02O7oGyTRO+dwqeJ0bBzc1dhcsOPzJTbRYLuPgMCMbEdnuddpsGk1J0Nrbz+AwmxNm8uLiPfF+J+N6a2tbuqFIPCTdO/Xmt5Z3UChXMTOdRiISRKtaxojfh8mxJHYy2+K3HosFEPH5MDc2heWFVbx54x4mTk/j/OwIxvxu6B0Dd+8+wLvXVlHvWfDcV57G2cunER9JIRyLYzdziL/6m1dQqdbw7Ze+g/nLF0Xrqwo6WcNBvxdulwMfvP+eOJqdmT8rTP/DwzyWFtfwl3/xGj758C6MZg8eq4bJWBAzI0l4rDYYjZrwHVjQp05MiblMs94Eg8tmZ07D6XDhwYP7jInH6GgMrXoLO5u7wuqenZ3F6dOnRY9NeJXpauzYuebK6lT5vbPIEDmh5amfGe8Oh7wWNJ3JZQ+lm6NErdtpCaROe1Gbyy3fFqcLBmf3dErTunAFvJidO4lHH3sKZ89fRixOaZ0bNnoY6wwR6guM3uHBr9FEr1FHn8WTkHGjjHIxK0gEH5up127LQY8yNkLvzAlgB86DipJoKRtVutgFhqEranSg5ui8PfJTJB1uKCdjF65gZ6URf1ichzN0tSmq21NQuhobyTljGLeq5uIPYfTh2ELN3pVcTQrmMABGEegUXC8jgmE0rkpKE7KcjHMGIlvjl3qcihRoHoCsYtErhuocVxHF4OxfxlYkU1pMR74h3C+M+SEnQSXJKc9/3r7S8JtIiEWIl+DIisS64forEiDn6g6XBrveh0OzwqaZoxYt4Md+q469eg2B+ATmTl1ALJYQRQVn6qY0cljUjwv6Z65AR2/guKB/5uU0NwsTWFcSmj40RkoOyGqvo7i7ijsfvYud5SVs3F/EztqOdHKMLpw+M4tA3ISeCR/SKKRQKqI76KFYKKKaLaJL+MyqwxsOIZYeQWIijfG5GYyMjcLds0j4ysriPem288USLj32GE7On8fG7g4y+UMsLS3KPHRs6MqmOgISqfZ2D3Du3LwQXN555x188MF1bG+W0KhxtqjBCQsc2gBBpxVTqTBmJ0aRHkshEIkiGI5KAIvDYhHmO2eZHqcLA7qZDQaiL6/Wa/Lc2NmxWPC+OX8lOYkbQzafRyZ7KJAsZ4WEGPcPD2BzOqQwUUOezxeFjLWzsyOFi29aogzpdBr+gAuVRg26w4u7K1vY2DnAqZOzCAe8YmmZiiaws7GOzM49JMM6UokQxqdOojPw4qe/uoYDo4EvfuVZxDw6HK0KRnwedGtNLN5Zw92FdTRsDsw/fUn05FMnT8IfjeLN9z7Ay6/+DPOPXMSL3/46ItEYusMOnQWds0UGYKytPoDNZUdihIcoC5YWV3D90yX88K9+hpvX74klAbkVJOhNJxMYCYcl0Y1hPN1+F9FkFE6yyHUrnA4fUsm0wLOMm3V7KCMLCTmwXmHwqwlHc314cHsIqQ611Hz9WRT5GnBTJzrCA1Gfc9I+ZWAF7O3sCuzMcZHAtoTHa1UpyA6PG65AEF2rDTUSyQjPer1IpVM4PX9W7GknJmfg8viFhka/dgbwDXQWhS66jSa6tTq0ZgvtUhntcgUGvdZrRTQbRG/oM94SVEZ1oSxGTqtNJJBkXqtCeNRlTbIL2ma0KQ+Opse6aXsqZDRK4IbyMa6PIp2xmKq5NQ8RXBNlyKLuX0mu1N/VQYB/V920KvIKwlfSOXVdRYpT7m5qHq9uSx0E1LxdHQTUZ7RhmGui/q7uT0nsBn06ww0tY230djcjlHnIJArANZTR15FDgSLsKYKhOlAoyZ3YyNKghpyU4dyc4w6vx3TKU773VFHYXJqQfQetDlqlmhDgPOEwOnYdtUEP2U4fXbsb07NzGB2bgN3pOZKpztacBKPPvAkf38BwBY4L+md6K3DHMuditD4kJMmqrtPJq0+DDAOd0i4WPnoby3fvYG97W2wsicBvb26g02tB89rQ03pIxxMYCUVNnbYOhNIp+FMxmc+1GybBjGYP8Rh14KaEiEPd2mEJK3eWcO3GTexkMrj85JO48vQzWNvZwWE+h929bays3JfOjTpiFkVueCyqnIVSUkvfbLKhP/jwIywurKKQpV0r/b4Hwj62YYCI24bRkAezJJrNTGPu5GnZsFvNBtKplGlnO4DIYAiRcv5JCI8dOrtDbrR8bvwz4V4WHZKzOApokYGt6+IOd5jLQbMyOtMh0CqDJQrFEtbX12XT5vMmfM/Nm4iA12tDsVzEwOpEoWZgeW0bqVQSYyMJXDh3Fj5/EO+/8yZ27l/H6ckAzp2eQaPvxFvXN/HB3S1cePYy/vgHL0JvV7C9eAOefhsTgTC6pRpWl9Zw9d4WmjYHZs/M4LHPPYNLTz2JvWIB//df/Ah7uSK+9/2XcOHCuWFh7MJpt8LrcQvxkBnUfa0nhzO73Yvbt5Zx6/p9vPy3v8Stm4syVySkS8gy5nEJ4z3J+bvbjlq9LB7oQa5XIIJYdAQY2ASp0C10LSNJroax1KiQBDMHGfN3Q892BRvz4MTNn+vPwiVERB9n4OZt7WxvoiPwN9AZEqlKtRoq7SZ6ElDjgcvhgp3OaU4HaoSIHXZMnJzD/KVLmJ2bQSKVgMvpERiVISvswgiYtwmVD0zbUyG71eqwkFhXKqNLb/YOrY/rkhQoRipDz3IVoCJci1oNzZrJ++DrrgiV/B2v0zHakhpmequbTH8l2+J7zJRlOR4GlvDfFCOc66DMalQhVYWYfz+6Oao5uGK8q45Xij15Iro541Ye7Eoep1CAo/pzZX6j1AjqgHCUoS8zbfoS1OsyGuGflQxOrZWYzehm18sgIzLa2ZmzW9fZkcuQ/TcOhOoxcw1YmFWnzsLOdVA6d8WaN5/zQN5v6kDC58/RjTIy6qGNKsNeqjVB8wIeH6w0HnI5EBkfQ4/eFwf7qNaamDszj/GpE4LeiPaAesbhrF5tw79NZvWZtuvjK//WFfgDd4pTBX2AvmZFz4wmgIVRk/0mupUM7r3/C9z88G0cHGbhD0dx4iQLa0zkXvn8IXSnVeZXg6aBVrUuBJaJUyeQmJ2ELxnFwEXSVw8u3QafxQFLs41+uQmjVEGtQE/0Ajb29nHt7l2MzEzjq9/9jjCOl+4viz/41U+uwuWy4eLFednsOU9VCVOMtORGzO7x/vISbt++g421A5RLBjqGBa0mNbo92kQgaNcQ99oxNzmCRy6cx9yJkyhXahLwEItEhERFG06agNDsg98k16jQFW7IKtqSP7lhiS6YMOegj8zhIXb396S7oFXoYT4r9p+Echkrura2Jm9GtXFLd9XvwWgU4fG44ApEUGsPcO/BhsDFiVgIsXBQ5FqZvS1EPRZcPDUu8+D3bqzi/YV9OGNj+O6ffQvPfP4R9NpVrC7dQnlnE2FNR8rhxqDawL2VHVxf2kC938fFpy7jxe9/F95UAj//9bv40Stv4My503jpu98UZrs26IkVKklDlAXu7mzD7rDAQdtMiwc3Pr2PV/72dfzyl+9jfy8r7xUeB0kuCtismIxHMTuWQjjoQafbRLVRFie5RCSFZGIMraZpjEKyX69vIHO4i6A3IKS47a1tKdBCwkulHrrOKea6QkaY2c21J+JBKJ0+8oN+Fzqh7YYZElMyGtB8LmgeJ7SBFW169lttCCUTSE1N4cT8PGbPnkFihDNySsbMgBjWD6IJ5PwLc5wpZ8wT5LybennObgm5l8pS3LUubU+YNtiWeT2fG1nm5A2wC2R3WSqUJHiFBZx6eX5WFOQr8LTddKPjv7GYsihJwp/NJoWb70myuLkOyjpWFVmFYvC6auZ+tHApTbtikatio2RoqsgruPwo1K9gemVEo+B13udRZzgV3MLL83aU+xv/zN/JTJze7UN2Ox+LeqwCvXcpq7OKRI37BD9LghTSB57w+sBk8x99Xkfv8+gYQXFeeN9Kt8/DP5sKvll5aBFEwaLLPJ+ulZ0+SX3U+lsRcNGpkp4M5HFYEEzEEDg9jZpNw93Fe2g0u5g5eQ4TU3NwuPyA5KmbfILjgv5ba+2/yQWOCzqd37gxS0HX5QNk6RnQ+jVs3/4QV1/7EdaXFxCIpzBx+iz8sZjYr/Z6LbgcVngsduysbePWndvg9nbizGmcmj+LQCyKVq8NQ+uIIxk33HaxisZhHrX9HDrlGiwDHcVWC+/dvIW+044X/+SPkZiYwK2bt1CvNrCzvY27t2/j8uXzsFrNkzVhbHa3/GCS5W612MUCdGlpAZtb28gclFCvdlEpU1/blw+brvXh0QeIOnWMJ6J4+rErMrunbzPlarQ85QfcTziO+c5k4jIshHPWSlm6DN4fYV5utkoyw42GcGKpUkaxXBKTXBbzUrUqxLDJqUmMpSdQrlQFYledDTc9kb9Vq3BZTCkN7G5oDq/YwrKb55jCZdPhcwMT6QRmpifR7fbwyY1F3Li/g0rPiue+9GW8+J3nkRgLwuhzlp9D6XAf5a1tOKoNJF0eOLo61la3cX3xvjidfeHbX8OTX34ee7Uy/stf/wTrG3t46VvfwnPPPQW/xy0dOsu02+MWf2xy1uycObd0/OKn7+H/+j//Ardv3xeCF0lyHSFHafBZdYTsVsyMxJEejcBmHaDdacCu2xDyhuH1hDAYmPPHZDKOllFFtVZEz+hhNDWKcqksM3O1WSt4meuu9OkKGVFFkaSncrOKUqmATrWBftOQgtDSBzCcFlRAGdcAidgIZk7M4cSZMxifmcVIegJuf0BIn5LwJu8RQq/D0K0+0O90hCgJjl9Y0Ie/GzQbaOfzaBbNro6SRJLPxA64XpdiRCiX6BGLF1nnhNtNZrkJyys5mXSUnMcOO2M1z1ZQshRuyumGhi1qRq8K81GYXbmo8d9Uh8p147fqrhWx7iiMrnzP1YHiqH5djQYUIsDf8UvNrBU8z8sdnaMrMxreZtMwZBzFblsdIHgbag0Yr+x0uk3ZHfteGshYiBaaaDbXRxnWqA5cPX7ehiKqKk6Aug/+VLa2vCGzCXAJ58d8fTja8ZgQv86wIKt4JgzEtwKSt86ceM9UEr6ZcVQaLWys72BnL4fRiRM4ffYSXN6AFPSjxjPHHfq/Sd3+H97JH3ZBF30LmZ6aWdD5zu4PYOkbaGTWcO2Nl7F9+yNxAhs5cRLuRAq61w3docFm7yPkc6N/UMO7r7+LO6vLuPDM4wLrUm8uWtxeHy6nHWREHWxvY+3BKnIHGZTzBSGdsRM7LFfx6eIynvvKl/DCt76OjZ1dbKxvwmmx49qHn6DZqODMmRPY2dkWyH1mZkbgS0p/uHE0GgYWFxaxuvoAuVweuWwZlTIDVLroGJp4OHOs4NYHiDg0TMTDuHjmlEjHUqkRhIMhgZtDZNx7vNKZV0slVEtlk5VMJjAjNodQL3+SVczCL9B5tWpCg9y8Wk1h5BOC9/pp+BIXWJ9kGsKpdJZTnQ911sKaLmXRalYRSY7CFYhic/cAS0v3RQ8eDbgxlXJjLBlGo2/F+kEZt5d3sZOtIDk2iu//6fdw5bF56E4Nda2DJlg4+mhkc9i/uwhLuYopdxD27gA3lpbw0eIKQtNjeOl//48YOzOHD65fxw//+lWx3f1Pf/Z9GUXQYIbbKYNNvD4PdBsNPga4fu0+/vy/vIKf//RdCcCRL3qJDzR0mSjGwBP0EfM6MT0ex2gqDKtNg0O3waE70TaoGSd/QJMUNLLcDaMuxiAOq+kexg5dmZWw+NDulVGk3IRZMBUyw4LOQxENXsrtOoqETEtkn1dRpWOaywbnaBSDgBfj4ydwfv4yxiemEYnF4XS7hVVN7b25EdMwSUIdBDHhuIVueQM51PWgGx1YO12RPTE7Xet10CM5jqz3TlskcXxsLDJ8TPyWQtPrCSlOmOc9hr6YEjYVYqO6a/JOeP8KIlczahZJiZRl6IrF7HZZ0BQx7WhxVocFrp1ioR8lwimimBpPGJMAACAASURBVCLJ8afIxoYyIRbso0Q1Na9Wc3z+VPP6o+Yygp50OnLgMN8OZoKbPO4hsVZ16Ecd4dRlhQlvdwlRkn05D1icnQshjnA5/dct5nPm2vFzd3SUoCB3Pib1WBUqwetwn+A39zfO1Dm+4eujnp9091aL3Df17tSpi3RTo0LGzF23RtyYvHQWqalZtLsalpc3sXNQQCSRxtzpeUmDNMcY5rjyvyvox1nq/6YV/g+8oFPc2TXTUTXLsGPpYNAu4/7Hv8Snb/8UWreJFMlroTBsfj+6Nh0WpxUen1NcrJo7ebz2l69IUMq3//RPcPmPnkPPpovMxz2wwGn0sLu6hrsrS1je3USjbUgRTYUisA10vP3xNYTHJ/DH/8ufwul14+bNm+h3aINqx9ryKiwWDe0uZ15tTM/MSNE12ffmh6dSqePWzZvY2tnEYSYr0ZntFqMwe2g2+jA4gxv04bNoSLjsODGaQMjjRHpsBHNzJxCJRIXNTgKcwHHQsL21KeYozPeWjVQct8zACW4M/AATXlXdD2Fxzs73MwcSoZocTUnhqNVraDYMiX/lDJGRq+z2uckTLuZIIXuwK11BemISngDT2uoSFLO3nxWi1YUz49AGNFMx0OnZsLqbQbbewJOffwrffOlFjI0lZUbY6nclQMThcoj2/nBzC2t378JerWDKH0Cn3MD7127ibi6Lx779PL7xH74jHus//tHf4eNPbuHrL76Ir37ly2L60u00kMlsI5YIIxiJoFJq4I1fvIcf/uV/w+1bq2g1afHJ4qSB/mLtQR9WHproPa4DiaALE6NRTE2Oie1srdJApWwg6I+iY3Tl0OD32aWoMwCjUq5LEbDZSIayoNPrCJROXX/A7YPL4kDbaEtaGOfGDCohHMv1LTSrqNRr0ulrJEB6vJi7fAlzjz8KWzgkG26cYTtODwbMhxdAXQTQZI4IXE7/ejLRLd0ees0Weo0W0O7AqNfhAONPdfRo8lIqyhiCYUAet0sSwMrlkkisHKK1JlzuEbSHyBAPfbwe5+T8Uh0tkRaitCKhkmIwfD8PE7kZ+EMTJYYD8b3GTlKIYXx/Hpl58++UdPG2ZIY+dIYT9vcwRpR6dhZd5fWuTGeU9zk7WxZWkZvRXW54H7xfCdwhT+AI6c4kmjF8STfHTUO2vCK9qSKqCq+yb1VwvJp1i9yO2n/quulfwIONxTSRYSFvGW35fLFzl3Q7yvHkuVI6aUpKCZ0LYsbEOrtdyIvsyk1ZmtVERJo8YDBMh525U1AyJvKJfJCuTmrtrBwFGOIayLm7RYhufTgjLoydGBclTzQ9DqPbw9rmFlY2NuELhHD+whNIxCeBAQ9Iujm6eahNl01qCPv8m9a1P9g7Oy7oQuUdJgppEsaIzXvX8OtX/wqdWkZgY7KDrSTmOB0YWC1SeO0uhxDJWvkK3nr5NSxcu4Vvfu+7uPLCc+i4rGbs4cCCwuIaFm7cxLWVBbTcNpy+OI8LZ+fh71lw+72rePPaVXz+O9/EF194HveWlrBy775sZjR5oYsWC+Pq2rpojPlBZafODzG7dY/Hi93dfdy5fRv5Qk6sPSuVGrSBDbUKT+gDNMlS7fbgpdTN7cA4SVt24OSJKUxMjCE9PoFIOPbQBY4bBeFxj9sN6oKpR2d3RlKfPxCQ50z9OGevDN9gYeflWVR4eeqhNasFuUJeCHM+t0/8y2k8w2jV/UxGNqzt3V1T0qNp4mLGTdXr8wnJjJvq8vIGDnN5eEN+1GtNeK12jESiWN/LoNpr4ct//FV87mtfFKY3jyECPYom2XQd42M+2N3B5tINBNsGxu0BLN9fw09v3UV3NIT/9J//DM9ceQzL95fx5//1xxj0dfzgBz/AhQscb/SxvbOC7oAbn4bDgxJuXLuL9969hs0NmrRQUy1BYmhwfQacdfak+Ll0wG/XEHDYcHJmAnNnpoRcVivTgW5MxixkhQcDLjjs1Dj3kSeqUinD43EiEguh2W5g73AfvX4XqXACfrvpxc6NnRsyPdx9Pr8gHgfFnLjdWXQ7kqlxzF95AqcefwKR8XHxROAac8YPzY7eMAdTp00oZ92tOgaDNtpGE/1WG9YuI2z7QNNAp9YQ8xgrdcxaz0zXKxRQYLb4wCRK0hSI2mmy6SWLe2h4YjZlLDyAx+aU7AJFPBtWX7OTG+rDeSDk6+5xceRByWQbPaMjIyYq1ug5rshuLOx8ThwHmZA7u2Izb5wF+GFXLR0uXQshZDPlBMf7ZdFThDlViI+S3/heVCx4WuJS6cEDrhyM+bwtjMA1fePVOES65AEeduhy6AaEE6Hm62p8ojp+JXEzSXWmNlzg/WFyH58T10bQjiF0L7C7xSKyQBZlj88LXyAgBdwcMXAswEO8aWtLeZnRMmfwCqlQowPevwrN4cFn+KrJc+NhT6JwIy6EEwF4Aj6ER+Ki6DH6BrZ2d7C0ws+IF49c/iPMzJyH3UZ05jcFfaDx8y3zhT/YAvtv/cT/sAu6WE2aDQKtZIAu2rU8fvXKf8X+yg3MpmPQbTYUq3Qqc4sRjD8UhMfvg8VuE8tEMtW3F5fxxis/hyfox7PffAHRmXEzLarWwtrHN/H/sffeT5Kf93ng0znnme6e7slpZzYH7AILLAASBESKYjQlkdSdS5JlW66yf7i6/+J+uLOuVHXlK1uyqqySZSpRJBFIEBnYwM07eSfn0Dnn7qvn8/a7GPLuB6mOVt1xMaiuWcz0fPsb3096wvWPPkLdYcHU1UuYPH0S0VAYR4urePtvfoTDWgVf/uffEQ7yo/sPsL66jqWFBYwOj2B4cAjNTgd7B4eykLAle/fuQ4yMDGNiYlQWsJlHc1hcXECz1ZDZOoNftdJGJk1nJgOqzQ4aDVaPQJjmMC4HIn4nzp4+gaGRAcTj/VLF0S2LC4K2AOXnMYGgohtBTZyfc9GgihkXAiYU/LzE0ZGIXgR7gjL/yxeLOEwegXQdWRSbpL+5EKfGe7uFza0tAQpt7+1KC5HbJVhKz1a5ABLBT/vR/YNDbBwkkUoXEPH5MD0yhHUai1jb+PVv/wYuvPQcXKzeOPPtanlzodYVCoUztlYe4XBuFgNmLyqFEt5++BB3D1J4/rVr+Je/910Rd3nnvXfx5pvv49T0GXzzm98UCd1Gsyxz7nyhgGymiPv3Z/GzWw+wurKD/b00KuUmao0O6qQdSTHTktkjpQjsItRhhN/rQCzeK+psDpsHE6NT8Ll9OKKErImcYQLPDCgVamKB6vG4EAh4USjksLm1LlXvYF8cbgd/rrATjx8/ln+PjIxI5Vhp1mGjnzascDo8MroIxgfRP3kCgVhUQJsMpm32kwxE1lOetQLUq2hV8rCgDrQach9XcgVkjpKo5ItoVWoyfmLyUa0qpz1WeLxHtPa5VMUWYk8U3oKfI4j4RlMqTlbfBFl5uhW2DiC6LSstY2lb12WWLwGd0rME27FbIOA6KyxWhXLXQfj4DJyyxPQK+EVU+5P2uqGjWtjd+bcG0Gk8hxaJYQKouiRqlKUTDmaH7CQxuPIztE66/jwNftP0teNtfX6mqqjVi7/j6Ikv/Tvtha6BecflbVmRix5G92+1S5seS0gd0tUi4LOkqXcaTyDnrK0AjlLRU1SnK+PK49aaAPqZOY414GfQy6Fcy6JjoMRuEza3HT3xCMLxMMxOCza2d3BnZhXpfAdXrr6CCxeeh8vpFuS77DcV6Hjs/9RR7Sn+vKc6oGs3NVmYCIlr17E1fx+3f/pDuA1VmBol7B8lROyE2T4dxcgdj/b1wR8MSNVJelY5U8CNdz/Eg7lHuPTaSzh99bLQP/Lb+5i5flu8waefvYjJi2fh9PtQzRcx//EtvPuDNxE7fRKvfOvr0hbjjH1hbg672zu4eO68oIx9wSASqYy0qwWEVijjwoXzCAb9IjZz9+59HFIq1Eq0fQnZbAG5TA35LFuFQLXFSrIDt9GACEVTqOTW48P5c1OYmp4QhDUr6FJJUYt4LnRrnQ811fC4sPPhp6MXf0ZwFluYnJ1SFCQa7RM09ObOjgRAk9Us54X/Ptg9QDTcJ17pXHxKlBtNJZFIp8RSlYs2PcG5wLBCZzCn3j2Pjaj52RXS9/IYjUcwOhDD6tYuXD0ufOGrr2Li/EnRkmeFrhW/uHAJB1cCQAvVQhLLd24DqTycBhNm19fw43srgMeF/+F3/xle++I1NBol/PCHb2F+dhlf/OKX8Wtf+nW5vgYiuFt1VOs1rK9t4fUf/Rgff3gL+7tJFApVlMus1FV7R2Q1OX+nrrmxA6+HlpYWcTQjUpvUtbGRCUR6I8hnMyjmM7BajHDaPDC0iUquiiMWW8hUXaNEcH9fnyRuHDLz2jDxWVlZFoWw4eFhacca7TZYSUszWGA32dGot1GjeU0kgvHTpzBwYgQOvxewUiTGima9hWo+h3aJM/cUrM0KUOOstSRe5qzCqTRH/AQrtXZTvXhP8NprYROtTeBwOSUoa2lgStSySlMtXhuMbYgdrw5YvzgD5nMl1bvBKKwKAclJQGeS0FJIaqNChut781N7U7bxGfSVQhvb3zpg8f0cS/A/jgTk/7tBXQddDZrTYDP+XOurCxK924LXSYeuxjUYTQdlHRz1LF+PF8TT/Jh7nK76GTiV0ptVKfd1Fez4+ex46W4CIyGTNikmvF55/rXeuxyL8mpV3UBa5Xb15DWKXnAGBgIxlaAP/1/P90X4pisExORGJx3HOxfsfDQbJenSOD1OeXlCPoT7emFz2UEtu4NiDcs7RyiUWjgxfQ7nLz4Lr79HaMDsjjCcf0ZT/6fLMJ76gK7MOQAzwXG1Ah5++Db2Fu6jVUhhefYhNvcSIsrhdtPKsCOVMqlDNOygzrKdEqS1OjYer+DuzANMXX0Gz37uRXjtTmzen8Mn732A2MgQrnzuGgJ9YVjcbqw8msN7f/cmdlfW8Gvf+RbGL9MadRFLC4uYeTiL8ZERjI+N4ujgAI1WG6sb2xgeHpLFi8FqdHRUHvqZmRk8fDgjCx/nyPTPzuWK0hLOZWgj2QElOti29BgNCFJVzGJEvNeHU9OjOHP6JIYHhwWUxcWHLy5uPEY+4KwIOQPlXJ3dAf5MB3MGF6rVUVOcn0txGaqRMZCzakvnsoLa7jQ6wpNvkLpHFLnTKW1b2nVaHXbs7hyIAA9byJOTk7J9+n1vbGxgZ2cXa3sJ5Kt1XDp7EnarCaubmxidHsXVV55HfGwItCg1cZ7dlfDkdw3M4rGgXcXGwhyyW1vwm8xIJ1J4/f37eLSbwpnnz+AP/vW3cPHCNLY2t/GDv39dxHi+8zu/i3MXnlGjGFNHKg0anPzoB2/gxie3sLa2g6PDtBjhGAjBaLC924HFZoLVbhUzDF/AK0BDq9GITDIlC/uJ8XFEe8JifEOwEx3PzE1Ovk1iO9s2dATtTkBiLVfAyckTmDwxBrPdhEw2I0kU6WoEP1Jtj61ZK5HKMKJKyVwb3fecUtU22TS1mBDsjyA6OoTo8Bh8PX2gnWolk0Ytm0buaA+GUhbGZl3m1aQVE5VN8ZpihS1mop4NMvdnS1ijrTUgjYGV/+Zzwd8zYImymVS5FNOxSwtdRvbdDooOqhqQRiEi3UZm4sh2e71ClglHBUaYLTap+HTLmO/VgDfFG6fhCTsD1Sf0Lq2gxsqffG4GPlbY/NLdG80F19WpppMJBVXPtymMQzc40dNXbm7673W7/XjVqzns3Fe+T4PV+G/9d9x3HXwFwCfHqDj8WnJWB2TZf4o6eTzKaIedgmOe73IeZKTAMZU6/3o7OqloNqg5r54PkbAlE6F7fDpB0bQ+vkcnJ7K/pLeZ2vC47PB43bA6LJKsm+28ZkbxV69ZLSh2DEhli9jYOcTAyCSeee4leAO9aLdVR+BTOeD/B9DcP12seyo+6akP6A1qPXPO2KoiubmA6299H/n9Deytr0gVNTA2gf6RYWmHkpZDsxEGIN7sbDXXWxShEW0tHOUzmHruEq69+nlpt8++dx2zC/O4/PkXcZ4gJYcd9XYHC3cf4Ppb78DYaOHV3/5nMPcGcff+fXz43nWpzn77t78lIiH7O7uixLZ3kMCrr70qFY9eWIgSf/ToEdbXNhVCt92QRY0gtHKJVW8L9ZoB5XYH9VYbLoMBPgMQsFkQDbkwOhLHlcsXMdw/JCA8Lrp84LWoh26BMxugyQc/gxrirCBYqbOS5lyXAYidAWpWp7NZ7B3sI5PPC7DL5/fD6/QikUhKlWQn39zpBJ3MOLJg8FhcWEG5yOrUgempKVncV1ZXcXR4KG5TWwcJcLp34sQoUtksUtkMrly7hLOXz6K3jwlFCFaTmp3qRUuLjUjFgjYShzs43FhBsANYyw2898FtvH53BQW3Fd/8zZfxL/75txAJ92Bm5hHeffcDxGPD+Mo3fxv9/cPCB2YFyVHIxx/fwMMHM1hZXkc6nVOzyVIF+VReqD+BkFc80zlaYKASh7RcAYn9IwGe9cd6EfL7hOEQ9Pcg5A/BQMS6zYoT1Blw2pEjG+AwhcTWLk6OTeDk6SnYnDaU2P4sl3Gwvy+0Pi70bL0bKQRjMIk6XimTh9VgRiTSB7vHjUKljFKjDJvHjb6hMYyfOIW+gWGYjQY00gnk97dRy6fRrFYEYEcfe6a3NHphJ4VBsN2iWpn1iWEJgyPb6wwGwhXvtuKZRAldTM45BOHOfbQyoHaUVai4o3WpZFzoxfPd4RDcA4F0lHitMaBSE99skc4QR2Iy0e0KxejEQLf++VsyEnSyoUFvEnzp8tbVNtd4DV2J6vuF95skJR0l4KJb+5IssO3M89CVVNVtc52M6OpbU974N7rKFwQ5K2St/d5F1OvEUycmfJ9OLnTFzu0zYef2SQNlJ4v7p/XltcMez5swLbrWuvo4BBXPzgfZBt2Ars+77lTo4+T7tC6+7jjoVjy7RRTZYiLtcjukE9Jo1lGplaXzQdCm2edAmdRFowmbe4c4TBcxeuIcps8+C6ebbm0E+33GU/+nyiae6oAuD7V4pLaAegE33/4+3v/RX6GQ2iURF6fOnMKpy5dg93mlJUhkMO0oa5UqKpThPDzC0vwCipmcIKYD8QieefUlTJ6cQmp1CzPvXkfdDDz35VcxduKEqhTqTWzML2H14Yxovk+/+DxqDhsWl5Zw45Ob6AmG8PKLLwgXnYlCINQj1DACxZjZcxHkg8dZ9uzsrHiLExwjc0Silhtt5LJ1FHJE9xpQpOtrsw0XAA8Ar9koJi3DQxG8eO0qxgZHUS1UZJs6mHPx4APPRYXVJVHVDB5cUJjhM5CzBciKkeeCbVPy0De2NoWTTqUpu8spgbBSrKDMuX6jjmwhh3AkgjPnzqHWrOPg8EgqXYfdLSMH0vi48Gxvb8n+EAg493gFpXoFFrsVWwdJeIMuvPyFqxgaG4I34EMoEITH5X5ik6nnoFKd01ij2USVqPXdVTiLBcQ6Niw9WsFffngHtxIp9A9F8Lvf/Qq+/s0vweOx4/692/j4oxuYmj6PL3756wiFB9HpGDE/u4C7d+8JpXBnd1+CVKlYRiGdFIodF2OOPYiuPjxKIpMpKGWwdgs2EfIwwmpuw+txoVKso1Zuw+twIWji74HQSBzuWBhWr0882hPb+4iFIjhz6iT8Ad8T2V2eJwIjiVTmNTGZrHDanLB2DMgeJbCztQ23z4vpM6dF7YvUMt5zpVoLgWAYkb64gBn9VhMMdSqzKUMQ5WJmELlQIupVR4A+98qsiHNx3QrWc2YRUXG74bDZpV3OFrdUykRo04ubc91uO5nPGq+NblczYZQ5bVWNeYRlYeQ5ssBps8s22RkicpqgOD1G0fN3vUByvEHMlU4Wfg5lLt4wTQHF6epcV7GCIO96pnM/Gej08enKWmb1HCe0lOCNbufrefSTLkM3cPMe0HNybl/T7I5XwloiVicHOnDznLI7ReyNxggI+I9dBY4iupQ9/p2m3Mm5FFe5lqDjdRtdJyf8bjBwjq6SXY0NkPEFk4+ucYWmseli4dMEpSUMlFazBrNZgRxrDVq4crRhEEdCT8ANm8eGtslIzgaS+SpS+Rbiw6cwNn0BTp8PolTT/frF6/dPFeiels/5LKDTH5VV6OYS/tuf/Huszd9GLOpHXzyC2NAgfAMxtG0W1Ks1uGwOcSfzutygBnUmmcTDm3fw4OZDaf1dfeUazly7gnK9irXbD7F9dw6Tz5zD+V97Gd5AQLIHqnmtzc5j4d5D4fz2nTmFmt0qbmSHe/uyhLGFn8/mEPD5kUxnkUxnEImGpdXOB4KL1/LyMpaWltBqdWTeWauV5cFuNjtIHlWlSidCu8TKm3x4tqI7gNMIBF0mjA5FcObMNGJsw7aVzjNb6Hrh4IIr3GeTWaRqNb+WwZyLjgTzWk1mZAcH+9je3REtd6/fL8GbwjKUvDRDWTlu7e4KGvrE9BS8Pi/yJVb1NnhcAZhNNkHKE70dCASlrczFqLe3Fw/n57CysY6jfAGlRgOTJ4dx+epF+EM+EX9hQA/4AyIPqmeUel7LoFIoV2F20zQlhfL6CvqqJjQzDfzdzXv464fzyJQqODs1iD/8N9/Fl77yeZkZfvzhh5h5tIDLz76EF1/5BmBw4uGDR1hbWxdnu2yGXvA2pOhZnj2A22URZsLO9g4SBwlkUjlUylTfMsFltcFN5LKpiXa7Jv7TdosDR/s51Io19DuNCIfscMV7YekLoWG1IZ0toF2lnHAfzp08IwhwXutIOCJBnOeKCR0RzT6XD7FwH6xGE6rFIlKpJLLFPGKjg4j2xwQ3YIUZjRZpVia0xCylgl6vC0PxKKweF3JVztCrokHA6pjt91KxhAJV5/J56aTIvN5glHOug6toEzgpLWt/ErgpdiPVtaiNWQS5TfVA3tdSnXY9z4UORmnYakW1gVttCeYel0s6LvIXUmWTxvVpBa2CKMOcqmyFdidtd9Xe1YFa5tJse0tQ5EhAuYzpQCotc2rMM+B3/dL5XPHfeizAeMdOyxNwWreK1zgCHeT1TFwptSpnM92+1sFVJxQ8d0zMuX98xrT2AJ8pPlscdx2v0Gl4JKMPdj1qNenS6C8Zk9XpokcmgFLb04mNnss7nW5lz8ruVJfLr84RKW70jicWpCLXoVJWnvA8LjlGigd2WsK2YIudhkWs1L1uFyxmI+w2yhBb4fM7CZRAlcA7pw/5qhkHqTr84WGMnj4tTBXNXVNgQ30Ex42xnpaQ+9/3OJ/KgK6BH7I4sDpv1zF/5yO88dd/hnolgcmJIYQiIZgddlhcHmn5sVrukQfOKVzntol5QBObtxfwwfd/inA8ihde+xzaLisWlx9jbW5RLFEvv/gsQkNRGPnANTrYujOLnZklLK6soP/0CfiHh7GbSOHoKCFzxlwuL85VnKHbLDb86PWfolgu4Hd+57cxPDSMjU2qwR1icfExUskUa3JUq+R2U0CCKOY20ikuyE3Uam2U2wQMGWDttOCiYpwBCLmtGIgHEYv2oj8Sh8vuErQ7MQF86Pn5+3t74pbGpKJYKKJRr4kyHYNxVkRnVLVFwN/m9qa8lwkB9dyJTtec2XyW5ixpQb+buQB4PYKAZ9vd5fGiJ9QLLjpbW5typ8f7+3GUSEilSLWxnz14gPtzS8gWKwj2enDuwjSmTk7C4bTDaDYJup4ANkFQ2x0qsHRNLZqtNkqVGmweB1xuCxJrj1Hb3EWP0YnN9V288dF1fPx4D/m2AS997jz+3f/0e7j0zBnk0od4840fYXt7Fy987hsYGDqNo8OkVORHBylUyxRVaYsTWuJoC8ViCjvb+0gepUS3n8AzMoaoaU4lLak8DbRWVZzuWDiIoNuFbDKDdjGPkaFeTJ49if6JScyuruLDm/dQbTRx9fkrGBkbx93bM+hU6vjclatS1afTWRym09hPHqGQTcPn9opme7tF7XwP3H43yvUyvAE3Bnp6gBrnv2bU6lRRc8DQaqGYS8HjtmNgdBTuQI+AEynwwgSOCSXZDbQMpbYAgwqvt0Z5C0aB6L8OwZIE/tllds6VWlDgNusTmVbdWtftdU0tU3xyZU/aqNUkiWDSzG0S3FYtdUVRKEfLBIEclC7CXoM3dXBnjOD22TXS+uoMmpxNM3ARJa5b67oKFcopVegkCVaKchL1iCgnKryjxgotaRIYxJ9dJbXKz5yjBSY4vN+Y1DwJgjLAI0hQBU22xMn31m1w3tOkhHLbHF2ResjEoqu/q4ReuhasTIaIjWGSRJqonkUrilpLnnkmJML5F0lZ5YaoOg9KypeiTky6eax8H7ENeiyg3eCY+ArgkUmV1dL1VKf0rhUm6m4QSW+iOI0COvLn4r0uIlPsoTRhlRm+CSaHC+aeCPbzZRxkiwiE4xgcnYLbTZBpVyaWu0aKsIEUO/ZhusI0/31j3VOx9acuoB8P5gr11ECrXsQn7/wID269C6e9jWhfCG6fG3apxK1oVimNakJvbwhenwsdqoNaFQht8d27uPXmhzh5/hzCo4PYTOxjdXNDbE5fefU1DA7HYLC2hYOd3jzA1sf3UdxOoGw1YvyV59G02HHvziMcHSrfcC5OZ8+elYeIfNf5+SXh+37xi6+JGcLy8hoWFh5jY31LtdjaZZTKOVmL2i1SVIiSbiCTLiGXr6HWYq1jBs1bHWjCAVboFoRDTtFKHx8ZR8AXlP3VxhdEmFPIguC/UqEoLVRWy/w9FxEuhlxA+b7Z+TmZ8VH0hiA6VtdUpCI/fGNjE8uP12T+ykC+nzjCYSKFnt4QhkaGBDzHli2DABc2aeVardK2Z5uVi+r1e7NY394TaUqHy4K+vl6cPXcasVhEqidPjx+egE9U0wjCEqtJzk2FgyvoCFgcNvhDXtSqeWzOzgCpDMIwY+fxOv7+1gyurx2gaTDiq19/Cf/yX38H4yeGsb29hg8++gDpvAFT05fh94ZQq5BPXkYhV0Y+U8Duzh5WVxaws7Mh0SqvJgAAIABJREFUoj6kDLLSpFGKLFFGUtoIXOIVMMBOFDyd0pxmTAz3YDAeQqNWEST8xXMXMT19Bt//0U/xg7c/QGSoD+cun8HaXgpLC8u4evIUPn/hOdg6ZlTJ0WYb027F2upjmTtHwjG4XfR8dyLY40cqc4hCKYMYVQtrTeRyDNCsyBpCjaMtcLmSh9cXxOSJUwJu5L4zqFMUKZfOyj0gNLRWUyp2BgsGFhoM8V5g7auMPhTli88WK81fNE3RlbGuhEWohUGEFV13Oef1YtXOoKXn8VIltjoyX+e15v4wsdBVqKow6W6nONQa/a5b4ur5UEAvcRaj4VCbyY0CZ/EzNaiPgZr7x9GBbqXzb2lw0zYq57fjrXa+hwGdlEmzaLIzMWArWym8sSvFwF5n4KW4SxeBrwGbrIYlQWCXS8BtCuBGAB6dCgVYaCV9Tom8CC2t6zAnnQci1KkRL8kKQXfq/FAPQI0MFFefKxyDv1AAuaFuh08SNE4byWTgiM1i7nLSzRL0+SwqGWJK1io3OH4O/00aHNcpYix4jxUKGVjbQDTUK6yctseBlteJRIUU1jL8gX5MnDgPnz8sCY7gMIwtdAxNGGGS12fqM7+cfOOpD+iGThW59C7e+Lv/iq3lh+jvC6An7BfxGJfHB3PbhFa9BZPdgkAkCBfFxdtNmYsuz87j3js38fDWHAbGRxAdjWPzYA+BnhA+9+qrGB0bhxENrK0vYWZ2BsWDNFylNoy1NgKjQ3BPjWDvKIOHtx8+4fhy4WBrXc/dCoW8tFkZUIvFMjY3dnDv3kOkkmlZXJtNttprIjLTbBikQiedKnGUQzZbQa2pXORMRJkbOrAB8NkMCHqsiPQEMDYyhpHhUZlhssLh52azBL31qMWyVkNfJCoLDFvwXAAJjmOrkG1gBt1Qb6/MH7ULHN9DpDpR7qFAL4wmM9Y2NrGysSHVzvDwoIDoAj1B0S3jHF6kKb1eRYEiGMjjxu7eHuaW12Cy2xGN9qJcLmJnlz7qDuHi09bUFw3B2xOAj4hyC+VBTbBZFXiQFQOBi2QpeIIeEDuX2NnCztw8HMUyvAYztg/TuPFoHj97tIqmyYyv/9Zr+M7vfVva1Q9mZrCydgi7zQ+XwwOfJyAa+4d7R6hXGqJod//ePcwvzCOXzaJNNS/K5LKqUmsnCLpk8UcRGquR3tNcoDvw+awYHQlgfCyGaCSMs1Nn0Gma8Ld/+waOciVMnz+L7UQSH958BGOnhmenxzAciCDoCiAUjsDidSMUj0mRs/54DeGePsRi/ajSec3cRrNdxuHRDixciA1WHOwlUa3SHKaESqUIl8sGf9At+2a3ezAxPq4sdNkmN5qE3cDKkdddwGHFoiRsvD94rdRiTzCmqkQlmHWxF3r0oVvXerbLdjGDDQMv28tOOoaRgtFlKPD+4e+Pt4Y5DhP8SrdC1+1sjdjWeuv8veAmurarOonQP9cgtOMoef5OicgQka444xq8J8kH8Rfk6DO57vLgOc9WM/uGVOkOi1WSDnYYtIOZTowpzNLqEKHPbamk44lADu2WyXeXn6pgzlk9ExcGdH6mUPLY3REcgkKqq2MkPfJToKCwC7rHTvtmBc5TCQhfvD4iM2uz/RwKXoCGTDo5fmgpap9WgNTgPSZrpK+xc8BzqrsZPP/Spm9V4PTYEfUGEPYGZCxENc2azQhryIe60YpUtgKXL4zhsVPw+BSljYyOtqHdDeefEdt+OeFcJJy7yIhf1hb/P76dnz/cNgztEmbvf4I3/+4v0a5mMDHaj0DQI4uNw+2RNrl8uaxwR0Nwuhyib91K5rBy9xF2NnaxfZDCYTaFoakxDI2NSLU6NDwqFcD64hzu3bmJnd1dDPYNoNcdQKVaR/+pKZTsZty/N4OlmVVcungeXq8bt2/fwYkTJzAw0I87d+7IAnzy5EkJ2Jzdzs3Ni9Y5q2YihAFm2rT3tEmFXq8RTdxGNkvZVXLRjSiVVUXExiXlaj0WIOA0YaCvB7FIH6anTkrFpYRDWl0/7g6SiST6IhF43R4BZXHRYHLBhXdzc0u2yXY35+kM6ES+c1Hc29uTU8b/r5SqWFpaxvbeHoxWq+ijE71OJHh8oF8Q2tVyVYIxEetSKbaJ0K/LnLjaacPfE5IKnMnNweEeypWiyFL6Aj5ERvoRGYoLgM5F2dGu1rzIgKIj7mE+/s7vQcfCNkYdhcQRkmsbqCZS8LPFWq3hxr1ZvH1jDh2XG7/1+9/G8194BZVWB7UqkKGcbqUOv9cv1Su7FqlEGjeu38DdOw/k3DAomY3UM2jCbjHAbmOjk/a1BtRJH2y0BTRntxtAJpbVaYDPb0IkGsD0xASuXbmKjeVNbKztwePtwV4yh9sP5pHMJDEY96HP54Gp1oHP5YXbF4A30ov+0TGE/VEcbBwhFOhBJNwnWIpOp4p6I4fdvQ3U602EglHsbFPhriYt942NVTQaFYxPDMPhJLixjIA/iN5gEL09PQiHesUBjdUjFck4gtEBVVepDEZ2B2ezpEcymas8oWbpJUAjuHVA14I0OimgZKnb6RQQnJZE5d8ykOrqlfWb6L13xVX4cxWkVJtYz875ew14EwCYtMRVW58v3qt6bCCf0Z3hH5+t6/3k/slcnHKorE75+USTk1fe5bJLZcygTI49xwb1hmyTz4gO6Er4xSIYAAnb3WPQCHhB3POW5OCMeI9iEQ3Oqxl4yTYoFbsqqkw0Gk+MWDQ4VTNRxJKClXbXvpYtfjXDV+1ypY2gUO+6+yD7b1FKggTdEs3PIM391+A+xfunhgCpdernesYu7nPcnNMMl9eJoMMFl9ECl9UBo8UETvbd4SCsvX5kq1SWS8ATimFi6jyc3hDaXbtq1T/87OuXdQae6oAugI9aCu+98Vd4/62/RzTkxvhIHD6vR9S3zETXmsyw0WDF44AlQP9lBzr5Mrbvz2NzZhELq2to2a0YPjGBk+fOSJDiTI0l2d72Dm58+D4yqQSmz5yB2+lBMpWGI+DHwMlp7CQTeP8n72JhZgVf/9pXYbWa8NZbP8bo6Aj6+/tFFWxkeAyjo+MgTW1hYQHz8/NPlKaEM2qnZnNdWbh2DLCY7ei0DShSqrJJXq8RyXQZ5SrVuAwwGwEHK0QrMBD2IRwKoT8+IBU5M3hBQAcC0k7n9qO9YUHzs40YjUTloefsmOAotlZzGWWJSYQuFzRW5my5U8mMFf3Pbt5BoVAS+k21UROQFRcvthYbDNyNlth7cm3gvD4W7YOdi4UY2zhgdtoB0o8ICqqzTUl+tOoiJNMJuHr9mDg9jVA4jFBvD1xet6JCMdhwEW1D2sB2r4slMsxWNvjaooSW3tlB+fEiIlYb8rUWfvTBbdxe2sC5F1/El37z24gNj4MC/xQCYoWazaTRblC0J413fvoePvnkBhJHabQaLZkhMqDbbB34PaRhseXZhKFhQLMKVOttOL1umO00dKnA5gbsbo5VDLhy8RJefellcUzb2zzA7KN13Ln3GIl0HuGwDeEeB9xWK3oCIZH2zZZKCPf3Y2BsDBMDJ+Eye9GqteH3BuB22tFpVbCwcBdHR7solCqIxUfEupUa9AQd7h/s4eCAZj9B0XgnIt/r9iJOO1WLFQ4rP7NX3Pd4rXQA4nXWKHIGEwrh+P1eoecxuHLB17roGjXO9+t/64ChRU54TTmH1eYsbEfr6lwjyu0Wm1DfJPh1Fd90QOd3BjetoXA80EmbvdtJ0PQyttP58+P7eZxHrmlfOhER1ggr9y6nXObvXS67cPANXa36ekMorQT36Q4Dt0XAWqtNVLpdOsrHq38GS0lIusdFXYZ0NiOsDKfHJZU6zz3b+tIx4fihq7qmZ+Ucd8h22OEgPZU2qwTRtZTOu2rFi6WevH6xcyKB29AR/QgGd2cXh8Cfq2tlkmvLOb7M1u1KglerBrJVUTO3ZSRhrDdharRhoxBQm5oMNgHDGUMONO1G7CVS2NxPIRgdxvSZZ+AJRsD6XDfcjyeBv6zg9jRu56kM6DKzEq3jJir5Hfzwv/0nzN25jumxAfRHexQwjEhVgxl+rwterwt2nwdOn1dATrsrG9iYe4wHNx6hYTHi+S+9LMGcynFsw1lIIdpP4OGdO5hbnMOp8+dw5sRJzD+cRbJWxplrV2FyOLG6tIzHc0vY2NjGlctXpNohx5goZiqB9UX7hAvNAP3o0UPcuHkDh4eUXqUDE3Wa+JAqWUslZkFFKLvMuETik85ZhRYKuSby1SZqBGoRzGLooNdpQtRvQ8DjFelXfhZbqZQp5d+zOmD7TJlyZKXaVu34nBhwENxDg5V8JofBgQE5Z/Q850I2PT0twfzevXvSona6PKLrns5llEhHuyPa70S9V1sdVGoNZUjDYGKzCZOAoirjo6OotRooViuyqBCAlcmmkE4nBW1LudS99CF6+/swyPMVjyEQCcNBFK7dKp/VaXWkkvQFA7A4yJFW/9EHntVB8uFDZFbX4QlFcFioYnkvif7pszh95QW4/D3iMFYmv357E+VyDtVyHrvbaygW81LBzj1axOPHKyIWowI6YLcwB2G13pGA3mmRD22F0WpDAw0UawU0jTUEetw4deosPn/tZYR9bizeu4fZuzPYXj/E+mYO5VIT/VEb4jEP+gf6UWu0sUS/eIsR/WNDUqlHe/pxeuKMSL8aWyZpm3ucVqwtz6PTruLxyhpMRhui0QHk8xVJ6qhZsL7+GKNjQ+jtjcp8nfctUeYExMmxwChjnqGhIdHwZ3Wr5VJ5H7A1y0SSHRcCFNka1m1umc02m1Lds6plwCVGgiAwXSVyvBOPx8W+l90lvo8dLS3YomlWRN5TMVF31rgPimKnqk5N19LBTncSdPXOSlILtRxPCJg8HEeF83c6YDGIKmCbmqsz2LFa1/zsJzLD4u2kBGf0/mnkuxijCDuAO6pa1TwmjcLXCQoDMdvjnKELfbDREJ8IYiE4UhN/eoNC+Su9dyogKm16vU1W5Jq6p0GBMjdvcxTCGT0lazlsU0mFPreSwBAfwGqeRjc8zmMKcor7XkGhmJf1RuMINM2NM/xcrSTUObvRDI/NAbvJApvJgni0D+FoGCa/BR23CcV6FbvJDDb2Ewj0DePilZcR6OmDwWCBiZ7q3S99fzyNwfiXccxPeUBv4GDjAf7uz/8PVNKHODs9BqfVLMIxxWod9KkwmtuIRnrgdbrRKNXoRIpUNo+5xRXkyhW8/KUv4PnPX4PT7ZLsmCAfQ6WO1ZkFPLx9B71DMZy7eAn57UPcvHkTAxfP4uQLz0kQWH+wIIuo1aVkG7UGM/nl1EofHh6B2WQXu84bN66L8Em9UYHTaVOc5wb55w2ZsWmlKEXlIRQLIjJTSFTRapqQrbaQr6n2obnTRsRlRNxvRcjrR6Q3Ku1qLnBas91BXjD9rCtVhIJBQR6n0mn5PdvuBL/Rr52VXCwaxe7OrtyP2t6V4wLymKntfHSUFqQ01dNKlYqg2EltqzFxYEBvtkXqk/vsdXlw5exZjA0OIuDzweF2SCJA1SyOO4rFHJZXlqTyYPKxe7iHTC6P2GA/Jk+eQDjeB29PULjYDg85vYreFAyGZC6vTEOIHLaKyE0tXcDyowUYjBZ4e8KwePzwhaOwODwy/za2W8gmDnC4v43t7VXsbK/AZu3gxMQQ+gdjyKbzWJxbxNzcLDbX15FLp2Bot+ByEpVMCmJbrqHByGrIJLPR2EAUo5OD8PicqNUsyCZy2F1dRSW1C48ZiAQi2NpMY252G+GQDZcuTqBQa2FxdQvFZgXRoT7ER4elnct7LtITRn9kGE6LBw6zCyGvD6V8Ftn0EerVCiwWG2KxQdGNZ0KWL+SwsbGMk6cmJWGs1xX1kdoKDOjUUSfynEAqJnIDg4NCC2QQ121efmdA533IUZGonXVb4ARwMbAQfabpVqTAydy1UpFkT8/L2Q1gYKcGAZ8BJgJisard0yjAS3AXq1A6t7FVzs/uGqworrW6xlqyWAIzjVq6rXpJFIgJIC2tu0+knXJ/OfvmPjFYyT6Lb3kXNMdty3/KYITPGe+bJyI3DMSs2EmZOyYioxMHBjw68umArgOiVpyT4ClmKrRNNQvWhMGRbXe1nx00ai1Jwvg3Opn5lFpHj3nlZMekSCiClNC1KN17Bv5miyMKJvtKRe64BC6vh8DmyLenH3t3jKGpdkSzM1Go1sigUR0FPcfXWIRyVencU96YHTa33QGX3YGQn5x6F0x2A0wOA9LlLAqNKnKNBnbTBYQHxnHu8jUEQ/0S1H+O1vbLiGxP6TaekoCu+I4yDe9SU2SxaTdw76Mf4I3v/UdBfk8M9aOYzWB/bx/ZQhkd+o23SyL8YS520EiWEOntRbJSQxJNPPulz+PFz7+E3nCPUhTjo88AlcjgznsfIrV/iCu/9nkMDg5h9qNbWN/awqlXX4J/bAj3r9/G6o0H0t6Gw4qt7W15WBjI+UAxaHrcpIiVcftn9/DRRz/DUSIpLV0Cqpwuq3oImx3hmVLFSc03uQBS5pLGGjU0ci0YYUOq0kayzKwdMHZaCFk6iHmN6PH7RGvd5XbLwsQqnS1qPZMMh3qkCiEIji12vlhp8SUCM263VOn8W1Z0XCQePnqEvd1dWSDZTueaRVUpOlcVy0VZHPPlCjLFEvI0rCBzsA0EPG48f+kZnBqfEAtULu5mm0mMIbggSRLTrOLgYE98uP1+n3g3b25ti1ANgWzhgTjio0OIDQ5IUKcMK9Hvkd6w0LtYDTDAWTlSsTvR6tiRSORFM9vLBcnrBV2iNGqbYMJ6uYCtzRU8evgzOfexPj8W5meQL6TxzDPnMTwyJroBe5ubONo/RLVIDeyGVPD1ZgcOF32o/XA4lKRuJptEKnOAg8ME1tay2N06Qj2XwVCPBVfPjWNyaBRHu1ncu/sYkd4AnB4HHixtoIoGegZ6EOqPwRXwy+JfaeYlsTG2bIj4BxDxx2BuMWkjJbMh3QJeI487KFK1lI1NpRLY29+SGfrg4CiMRiu2NrdQLpZg42xcVNs6qFercq0EwNYVNZI2baetdAiqVZTK1B4vybUmWFJTxyQ4d+VG2Y7WrXf+3c7OjoxtGKBYyZ2YnJS/ZdUslXfX/lMClYWIb7Pcg9wfzVwmAJHPiZ6Fsw3NOTOrdwmyFILpAs+YjLDdzhcZGUzkhHZmt6NF9bquh4FQ6LpqdjpRkFZ2d26v58vSuu5Wu2xt64pVt78FUMYkQnj3REdSYU1Vxsfn2LL/8nktUVZklc7El1U6Z2OyvTrjLYVlLMqTvjvDZwJP1L4EbuH4M/Arrj/3SbQAxHWthlpdObOp5U/N1/klc3YWA2QQdEGB2mmO51Xkhc3UfG9IwaApf1rnQeboDSZLLemCsahh0kOmCRMmLjZMbgnSLLdKSNeyMHmdMLq9OMxV4O2JY/LUc/D6o0JfU3nTZ3ar/29ykacgoKsMmAQZJSGpckE2eRrVEt78m/+ABx+/gYGAH7Z2Gwd7eyjVa4iMjyA2NgqH3YhWOouDxW2k9lI4zGfQ8rlw+dWX8NzLz8Pv8cPmdKFtkYkbrB0jiruH+Mn3Xxfa27Vff03ERBZvP0C6WML45WdgCwRx7+Zd7K9swu6yYnZpCQeHBzh96hTCobDM6Sm3SYWv5cUN/OTHH2BxcQ0N2qC6AJ+f8ywTLFbqZjMzJ6q7iRpndiLJ2dWvpg9ymzNjG/azdRzlqJrWhrHdhNvYRtAGREJu9PYEZUFlt0AEKagq53ZjaGgYzWYb+/tH8sDyRSlaPtic8bMFyIqPFqkErWXTSSw/XpIKkHaT1UpZEgVW6emjLMr5kjKR6bRxWC4hVauL8A2TDJ/NiVevXMFzp8+hWixJu7bebki14vFRCY6LixEmswG1ehXZbEpcydwuJ5KJI2TyOZRYjToc6B8ZwuDoMAaHh+ANeWW/hwZH4PcF0W4TKGWB0ULNeTtszh50THah7xioT20kHTEniQIRzJTZqpWyeOf1v0WnVcTVly/CE7Bjc20Ns/cf4CC5iYnpCTz77EvYWt7Gu2+9j2K+JC1OWQwbFB0koKqBKqVi6w3k8lkUCzmhGLWaVPhix6UNr6uDk6MxTMTiaOeqyO6n0WgYcf/xJlYPDhEd70Nsoh9Wera3GdDasDs5OOggsZdBOBjDQN8Yor398HkD8Hq8aJRKMNKsxR2AsWMSc5dyOY9cPolwXwjxvjgcdhdmH82imC9gaGAQAa9P9BkYiAnUYuuYnuQMuKykiZ9gYFY0shoyFLPJ5qSaCwVDiPZFJTHkLJeiNHzmGFwZcDjKYTCnVj/1FOiWxpHN6dOnEYvHlQqaoOVVtckETFqyelYsrWcVUFs0kJGkVoHohLrZUfNkJWDTkvOkPMWpeNYULArHPwzCoUhEGByCeenm+rKdruyrqL11ZWF1INXiMVpqlpUx7xk1E29K4Oaoi+9ncKpx37qCNUrvnpxxPcsner0buMWPQXmiiyAPrW+7HHwmoFKQiNiLArrp9rhe/PmZgqSX7oaibKovmrgop7XjgGBp+cvPlIDMcVYAExHFslEBlp/Hal0nAdrqlf/P8QzFaYSd0iZAsirJLDEwUjS1miJI4w+40UIdlU4d/r4IWjY70uUa/JFxxIdPw+HyS+LP4zfyOeQR6MX6M/vVf3CM/xUP6PLYK/9kmOinphYXMWMBcol9fP/P/z2W7n+AELP1cg25fA4j05M4e+059A7FxaUsvbKFveUtfHzzEVYyB3jxG1/Aq19+FUEqPnWssLo8qJsI7GrAXG1g4/4c3v7Ju5i6/Aye/8LLMLUbWHo0j5bJipFT52Ay23H71l2ZK5qsbSwszklVPDYyLqIl7aYRLLK3N3fx8fu3MPdwEcVSFRarEYGAFW43VbD4kLJVZ4XNQR9ipSDHBY4LgtBwADik7dtCKt/GQbqOfInGF4rCFnQZEXCbEQ75EfL5RfCCFRoR5wOxuGT5h6ksjFa7iGPs7e9J5TM+OSEPMB3avN6AzPgWFxZxcLALq4U63nQGy8howGp3oFyqw9Q0wNDsIFssIVGqINNpIU8Vuw7gdznw7Ikp/MbzL+Lc+JTouC+uraBCffpmQ4KDw0F7SI4ZOD/lotVEKp2Aw2aVGV+ObdxGHQdHSS5hGBodwplzpxEdjMHmdCAQ6kWgJwKnh4I2ftidDPQu2Kx+GE02mSU2jW3kijmUSgX4aMhjJ8CsgdsfvYN3vv89vHDtIqYuTcLkNMFpd6BaqmNn/zGarTIGh6awu5bAH/+vf4rl5SVE+wKqFd22yWybAV3MNZqK7sSqV+RiTUrIw2Dn3VNBp1lGyGJB3OaCF2ZkMk18eHcRj/d3EZ1kQI/DaDfB5XTA7XQgmTjE/u4uLCYbhgfH4XYG4fYEEYsPo68vDlO9jWIyi4ArAJ/Lj6XFJaTShzBaWnC5bYIydzk9cv2YGtC2l8htcS4zGFEoFrC1s6NohT6fgB9ZrevkkUkP389qm6Aw3oNs0zPwi9hJi9eKrWEmNFRGSyGZSnXtehuoVMui58B7T3Ajsb6uJny3bd9Sfl28v7WwDKl55KCzYieojkC+SpXqiCXVrpfBNSTx8Po9cLjt0irnA5OlIuP+vnQM2Jrvi8bg8fiVbgErdDE/6cixy3iqG9Bl9t11beO/Gbg1/1tX3nr+r8cGrGRFE7+lTJVY/epZP1cmzfXmz7TpCt/D9/KLYyZRyTPgiQsbxxUqeVHIeOk8CPqcCQwpkiqBYdDlcRyXQlbiOiqw83lmMOczRSEgbkeU9rpsAAUAVKMYnm9+53b5xf1W4ja0EGbXpK1MYp5w9Q1y/iRJAuWO3eiPhOF2OZArZNEwdRCdHIHZ7cLGbgZ2XxzDJ87B6Q6g02UUKKmZz/zU/8GRvPvGpy6gi3oSX+0WVmYf4Id//r9jbfaGCGf4gn5MTk/i1NkziPbHBZSSTR2hcJDA3uoufvLBXQw9cwrf+oPfRHwgCgupSi2KVbADUIe12UB+fRt3P76FjUQSV7/xNUydO4380ZHMWXujcQxNTqPdMuH+vYfY2z+AydJAqZQSRSeryY5ajfPLDtbXtnHr5n0szq+jUigL0NvhMMDjscHh5Myc1QhVooxwuj0SHHSbWMs+csFBvYZirohsoY1kroF8qS4StHYj0Oszw2nsIOhxIxTwoScYfIJy5myTD7HBaket1RG1N1YXkUhUFNr4WWy/FwoV0TdX7X6gVMoJEp10F7U4dOD2BEQPfPcogaNsAeVmCzVWUwagpyeAM5NjePHcRVw7dwnRYA+WHj/GnYUZVNrkxjZFkpQVgphwtNgKJIXGLPQ1VgBcmKhoRmR7vljC0vIq5wqYODGOgYkxRPr7MTwyjpHJKfELd7h9MJFeYyQgxyqVKzmxxVoJxWoJNlKPmNiYjdhemsGf/NEfYe3Rffzhv/1dGPwm3Hp0H32RGK5efA7xwQCqLRqnNNFp2fAX/+WvcfP6xwj2uEUa02H1wGX3wkz6ksEg3F2GKArtSDXaUm5ZNTRQbVXQqObRymXhbbQxEorCaQ3g3swSPnm4BEvAgvhkGCOTo+iLRbG/s4O1tRVZeIPBMHp7ovB5QnC7AihXGzDBjOn+Adg7qktjNbuwv3soVry8fx1O4jYqIF6CgZ6MBoLqKFQjlCy2eRsNbGxvSUVOJUAmngyGvMd4/Z1WmwR0Le3KoM2Az+CvwGQ2GCnoAsi8Op1ICB2RL7ruEXS1vb0pweDy5ct45plnBITHhIKzc+KgWaGrViyjllq5ZD7MNnajJe1dCfZVOq5RHrUi35l88j6QOb/fJ0qI7DKw+8Bj4D3L7oTb45P3yjF01SNFIK4rWasR6U8CdjdwaVS85mxrIB6/C72OXu/snHVb9poip59P6QB0EfxKIEdV9vw8nkeec3LTKcCkmQZCy+zqtvM8cB80EE/vp6aWaQEePdOXev3YnJzv53NEMK4+Fs3rVyA85XKnuw36pOVsAAAgAElEQVTHOfTSdreSusZgrub9+n1PwIOiF9+SBNbrdMBhJeajjkKtBKPbhsjIAKptMxbX9xDqH8f4qYuwuXwypuAzL0G9e9n/sYHtaX3/UxLQ+aCSl6wWBBPBLo0qrv/0Lbz3V/8Jh1vz6BsbwsD0BCL9fUIPchstKKUz2DrclsUhtZPC/dlVvPbtb+DV3/oSzFYDzKximiZ0mh2ZS5e3d3H4aBF3bt1DI+DD1W9/C7HhIST3DlDKlxDtHxSv4GK2hLmZeezu7sFgrKDdKosme6djQrXSwML8Cu7ee4SNjX2U8jUYOx14nBZYbQRzUQiEWTWpLKwUWjITJBCJD6EGB6l5FNBpNpBOZpErNFAqd1CpctZICVIDPA4DbB0g4vciHu0VDrKTFJuuYhgz8hLbxG1l1kLBFr4o9cmZOYP8zs4+bPTjtlrEoIWdAVbmabbAi2X4XX7AbMNePoudfAb5KtukgMtkxkR8AM9fuYBL589gOBJDwOkWP/C5x0t4sLyAfL0qCzoR1wQwuSn246KNLSlSbFcC2bQaAdB7nQkCJWUPjhJYXl2WBT48NIips+dw8uw5XLj8LPoGR0WesmPkYmSCpS2ClEKpY0Anmp6VOep1VIt5/P2f/p9456++h5DTgu/+wXdRcRjwx3/6PexsZ3B5ahTXXjyDM5dOwen2wt8bxgcffoS52YeYnpqQUUa50pCkhwBBWs6K0l5XgEVQFx2zEh8xtNAxttCoFtEs5IFsAVG3H7FgFPt7h5hdXoPN78ToyRE4vC5JYJKpJGxOO0LhEDy+ACwWJ+q1FvZ3DpBL59Hj9WPI78UwW8t9I2i17djdTWFzfRtTJ04gFotie39bKIXZdAbh3l74PV7BAxBZTv43QXwEQ1Lkh7gOVt8Ex3HhZ4APeL0oF5Tuu2j7G+nK1yv4BrbM6w0Cs9oyemEywBZZsVAQrYJkMoFUmu36DPL5nFSwtCWmDgPxGEwIqHHIKCtBilKkZiXty6Bcr1VRK7PFS7Ddp/a/Wl6WFW6FoigWk3w2t6+58OwoVCtVSaQpPcznh0FNjQaUdaumzmlEuq6kdeBiwOTreLtaz/XFAEXAbkz4aWFKBgS7TMpEhdvWdqhMCLR3ugqySpedn1MoKxc8HeiZRDEp0UIyWuhFU+L4XQvNaD49OxHHZ+e6M6C+KytUbk8Ly8i+/wLYUJ8Lve/CMCD4jih5UY9TYw3y2dntYIdAOqM0J7Ka4aCOvImAVLbmG8hXS/D1BOAfiGE/m8d2MofBifMYmz4Pq533iVEpLn4W0P9RucmvfEBX1gzSRJOATs4rZ8j1Qgavf+/P8eDt78NpbeDsi1fgH4yJh7Sp0UL1MIPc7gEOyikMTYyhnCri7oN5vPadb+Hyqy/AZGrDQunFtkWkNcvJJPZnFtDYS2F1ZRMFtxPPfvs3MTAxgXK+AIvZCqfHB0PLgI2lVSzPL0n7r1EvwGrtiKsVtbZnZpfw0cd3sbt/JBxt+m17HFa4XTZpsxsMDflutRH0w9jbgc2hUPKaYyvtuO4MjMefzZB2YkK7aUYhX0FdtKMVtSjksKKfD5bXo1CqDqconlH6k1WSjRUNW3GNBpx2JyI9PaiUyuIPTqCSCMOQ6kRwD0E27LmbDCgRUMXz3TAilS9iv1pCttNEg/KgFgueGZ/CV669jGfOnoLbaUWjWlPOXV4PltZX8bOH95DIZ2E12YRLLhoWTjt8Pg/qDVJx2qIXUCmURHZVeLcEZkXCcsXXN9axsr6GRKEk9rfUAXj+c1/A1LkLcPiDMNtdot7GLouRVVSzJvvNBYeKboZmE/c/+Rg//I9/jKi5hSsXzmD4zCnkHFb8L3/8n/H+j2/AZzQjEg5idKoPF66cxGtf+3Vs7e9gZuYBxoeGcGJ8Aja3By2pdKisVRMgWaXCNnMJmUwW6XRBuMrkA7c6TZQLObTLZdhaHRHr6HF6EXDxvLjh8HtlfJBnG3x/V5KQUq2Ko0wSiUxGki/quXtsLgxF+oUbbM6nEHTYMT51HlZnGEepsnR+JkcncPHcOazvbCCdTyMei4uIUC6dEUdBYU6QvmU0CDOBQDa2ghnE+UWdAlbhnH8TPc6EhVWzbufyiWMC4Cf1r8GKlSpwqvLkvakr0GwujWq1LEFIU660UYkA7Dg+alIhzSSdDHYMBHDWnZuT88xnWreBhX8ueuPUIVA8cofLCSfvYwIwSyVJ/mT2xopcusgquGqKm7Yp1ZWtrniPz6GP/1tX3J+qqyk0PtvybEUzMdHB/NNnU82wmajqUYKu5Pl5uvXOv+dL9N27XH8dVPk+fqZmD2g3O11J66Csg7E2d+H7+MV7kgFXBXWl8c736K6BUPa6P9dUN/07FdCZFBukY8fzy/tD75OcVSOHJR0xciGwUcn/s2NBgR5S9GpwRfzw9/dhK5HGfq6CidOXMTx2BhazSxws2X3p6vL8owLbr/KbfxELcfxYn5qArlSjDVLtGlo1FFMH+MFf/BnmbvwUU5MDmDh/CgaXHfVmHfmjFA5XNlHN5jF0bhLnnruM3cdb+OSjG7j6G1/EhZefg8nQhJmmC8UmdtY3kTzYRSOTR6/Vg7lHj5FqAy/+zrcxfHJaINxcHBn8Csks7nzwMdaXVmVe3WxVYLIaYXe4sbm9j9ff/gALjzfQoCtWuwMyp13McO1mmCwdmEwdWG2kyXA2qTiyDOh67nacxyvmIBaTBHCiza1Gu0iYVmp17B+lZKGIh/zwsH3qcgmIitUwKUv5HB3DKsLptjkcMBuMstDzWBrlKrKpjAhImOmGRQMSzuHsDjGzKFNhrFpDkVVTqSac/gJbpEYgFg3jpcuX8cLp85iklafNAruV4j02EeI4TKeQymexzjZvtYJ2x4hqpS4t93q90p3jtaQ66ItGZC6/s7EjlVAgFEIk1ifB8TBxJHiI5Y0N7Bwm0D88hOde/hyeffllxMYmYPP6YTBbYCBymHKprDYMTPlaMDTqaJYr+Ms/+VPs3H0HX7p8ClNjk7CGelAJ+PGf//J72J5fRdBoR/LgCHuZI8QnY/iD//lfoW3u4NaNm9hf3xVVtwhR9yODYjoTDIWk/cgqPXGUEGncbK4Ik8UKj88nAD9K7dZosEH6WK2BUjKJllSSRpQrNREM4vlM5osokjLU4asBg8MmmvY+jx/xUBheox3VZAohQxOFVBKJQgNDUxcQHZjE/buz8Du9uHT2HKqNKm7euSnI5FPT06gUy0glEuiPxeB2uqRlzE7H3v6+Ak526ZVkPfDfI8PDEnxYtbNtzcpWz9NFWdAXQjSiKGlSTXZbykwQ06mkiNxsbKxhY3NLAvG5s2cxNT0tMsAijdppK7R9F7SmaWWUKmWlX8jmBIAlQi/HONq1ak2qbeoP+HwBmacz2HAxFEEmVssy06YGehtNtpi7FrBMTCXgk3bG9vrx2Xm3Wtayqserd5l7s7PT3V/Rgqe1abcy1wFfL8A68B5Xq9PPL88dj4kdEm5Da8HrAK7/Ru/H/41f3uXGi1kORzvdfWNCowF9is9OhTii55X0K784MuE50swEDQjU21HFgqJ+kmrHRIsVOf9OxGaE0kideQJCeQ4b0j9vcfDSacFiNMBhMcPGl9+J6PgAnNEwZtc3cZSv4uylaxgbPweLiVRa0v666Pdf5Sj9Dzy248FcdWE/taaV//9Vl35lhSro9i6flK1xQ6uOzO4a3vzen+Ng/zHOX5xGPNYnmT5R7lur68ik0hidnMDFl64IgGnm+j08XlzBpV/7AiYuTMvC3ykWcbS4ia3tHdTtBsSHBhHtiePu+7extraLq1/7BibOTks1yWSiUSjh0fVbWHowg1q+iHCwB3aPCy2jAflSBW+9+xE+vH4HuVJZwGLcZ4rA2IyAnahX6T22YLMrwIvNrjyJGdBZoerMW2fwkkFzRmYEGuUKTC2jOKsx8FaaHdTbbThtVhFyCQdD8Lg9qBRL4rRGLjIr9o4JUhHW2dqs1qSCa5Qq6LD6o1IWValIq6Exit2BpsEg/Px0riDUNAHumEyIhXtxZmoKpyfHcXZ6CrHeXnjJv4cBxUwWR8mkJFNMIDwBPza2tkQut1hXFqhckLPZNIqlvKhXUVXPRStPow3VAgGDVvFHD/dF0SBb4ehQgmC9UcbDmRlsHRxi5ORJXH7pJZx77ir6RsbQobMYdeTZ2rUpK04D749aDXura/gP/9sfwV3bx1dfuii4hrbdjdGrz+Gjm5/AkMvjbN8AsskUlnY20XQZ8bnf/DLy9TI2V7bw4NYM5u89hsNrRyBK3XIn+vpi6OuLSjvZ5+WM2SztVFrnMkBm02kkD2m/WkQhV0epWEenVUCvzyI4h0wyg7X1pIgEechO6AsjHO2BvycAZ9ALm8clnQwbTb7yFYRMNvjRwu2bd3B7cQPDZ87i0tUX0Wmb4LU5MRzrh81iwubWBqh9QD2BaG8Ei3NzSl8gFlP2Re2WVOQDAwPS7iVlkUh1ArRGRkcl0Gv8Bis+6olLO5rJUqON3lAY0UhEMSi6euBSDdI6tVxEJpPG8soKlh8/Fu7y1eefx6mTJ6UDwOvBMlqLwxBVLoEOHRlhcFRAjvnxCp+LHveBQd9qZ5BR7XMd/J5UrFRWo0+Dic8WK2GDtOYFoc/9o8BOFxinAV96lq3b7LpS12p0KvFQ82deDALihFN/TG9dr926gmbw1pWvBv+JGh6T52ZDwJ7cvk7amTBwe7+IXNetcr0POnnRwZ//r68Tj0eeDzHXYcWuxHEYlNnW57VS7nLKVVHvI/9Ob0POKcWO24pMqGfuTBqU+E8HZqVLKx2warMqa6HHZkeAn2Ozo2lowRpwome0X8xc7i4uoml04vKzr2B05CSMNic5iErC9zO0+88xFZ66gK5a7V0Kizbpa9Mpo4qt2bu4+c7rMLibGJkcQog3TqGC1blFAWWFhwfw7CsvITIQRjmTxwc/+inyuRJe+tpvYPDkOOijld/cwsKHt5EplzH60jMYPHsSNosTj2/NYXNpDycvXcXAiWHA0EA5n8fO4jJuvfcBOuUqAnanIMvt/iAK9SZu3r2PN9/5ABu7B6KeViVf3GiGk2A4i0Ecl2pUzOIjRHS7BQgGqShl63pGK8EUzZXVFUjdxIlzG+1KTSo+u4X0Mw+MThfsXh+8Xo/MTcnV5vy6VSfQqCtMUyrjIHEgICpW4y5SvZptlHMFlLJ5qebIXWaG3uoYxKq12qZQTEvoOuT89sWjODUxjmdPTONUfABhtxtWswFNYwuFWgWVfEk84tlKDvb0INTTI5zX5aXH2N7cQtVoQaJYkqtIdbZ0JoVg0C/ngLS1aCAsCG4u3gQP0ZPdZDWjQLqW0QCXw4i9vW3cvHsXxVYbY6fP4MK1F3H+6vPo7YuTlSZVM7sdssBVSrC2O3j/jTfx9//1L3B2xI/nzozh5vVHWD9M47f+ze8jkd7D4fwcnokPYSAaQ6ZRQaKVx/jVi9hLp7G8sAFD1Yr3Xv8YG7trGBiLSQdCG3TwXDNwUHOgNxoSLWyKcdAut2WxoVZu4nBrH+sbm8gWEhgbjmFsYAi1Qg3zc2v45GcPUO3UcerCaUxPTSHYE4LBaUXNQEBlFcZyHZ1UDlGrC8jl8JO3P8ZOoYiRC2cR6h+E3xvEybEJRP1+VPJ55HNZ7O/uweNyIxaJYmFuXmRuz5w+g2gsJh2FhcVFceRjcssKnIAtBvVAMCBBXQcRBjotbkS/+EqxJscV8PslQGuDEMUfryKby+DgcB8H+/ti/sI2PcWJ1Iy4I2BNj1uxOASoxsDIyp1aBvk80omkyPKync8vJSIUlBm+2+OB0WwVzIYIzZA73m3ZP0HMVxjMPg322qucgUtX2lqOVkvO6gCp5sbKDEXTxHQFJUC1rvzrp65oSrX8eDDm+VLqbPRgUBWyJEOyXSLZm5IU8LsGwCkAquK/68/T1b5ueesERFXXxNbQuOhTcJ36+09f2uxFXz+ddOjZuD52/lwnRnxvrUFqoKrQ+cXrq+f7pJ0ZKQNLTXzW5wY+Y7Ry7sBLimxLWeW2rQbYet0w+O1I1kqYW9mEweTBmbPPIjY6DbPTI2uhTpKOqYp0d/Pnq9R/YLH7/8u3fVahc64nl67ra9RuwtCsYubWB5i9/QncPTbEh6JwG82oHGXw8bsfYO/oAK9+/Su49OJzsDjM2NlcxztvvI1SrogLFy9hIB6H3WDA/vIajlJ5DFw4h/FnL8Dh84iS3Pr8CqrFBgYGx+CyWlBIJLC9toqNlVUUUmlRZ2MFTBRnqC+KzYND/PUP38LtmSXkaw1BldORiO1LpxFw0bqLk+FOC24PtZVJpm/C4VTOTFy0WIWw4mMwpMADZ1qsWkmmq1Ili1xiK2lK1Dp3wen1IRKLi4+5LD5dcwt5wMihZcexVpfKmZ7nxXyRupHiWc15N/c/m84ik0ygwuq9Y4Q3FEasLw43qTcmI+I9IcT74xiK9yPs9cPN1rxYL3bQ5siAnFwC08xmaTlz33PZnKChxUyD56LdwX4qJZztbD6L3b0dBENBOdbd3R0RjAn6lY48e3ycmbo8CgDFytdupb90E+tb25h9vIJ8tYZLL1zFK1/6IqZPnYK/N8omO6rk7Dsdcp6a1Qr+8s/+FPV8Ci8/OwVXp44f/+AdfHLrEb77b/8FLB4TPnjzLTgrdYzEwhi7OAXXWBTxqUlszq3gjf/yBqaHJqWd/pPrNzF1/gwuP3cZzXoDqaMj7K6tY2NhGaWcQoS7/S70xEMYmRzB4OS4BEm/x61mujTLkdm5TfjFFK752fVbIqtrczsRi/bDanPA5nXC6XXBwsyvUhUtBL/JBnu9ibffvo6DUhHTz12Gg2ODWg2D/TFcOH0aIWcA6d0UstSkrzRljr57sIsbt6/DH/Th2StXEI/E8PDBAwkg7C7oeSrVAkm9pDBMb7hXujW8f/KFPExdKlsuqxTi+PwRUEdVOD8R8GZ2RBoChkukEliYn8fc3Bz8Pj+uvXhNGftUKvA4HaJCxkqZ/G3F4yZ4zShVK70EigWa9UACvLT+u/KlgmLnOIoIa4dDCSF5vXC43DCweyUKckrViAslK3ThcXfb6iL60u6oUQKDZ5cWpipjZYYiBSjR3F07WKGw0d2Q4y6DSdQQ2+Sfs92vsh553og54TZ4PGR48bxJsJfjoiKb0nFXAVpx3PXIQOhjBPd2Rxw6MvH3sm/CwVfUPXb0uG5oHj/vIdL6iFBnEGYng2ZJOtHQ1bcO3KIF35WD5/PJ8yijkK4GfaVOy9aKsIT4mRTxYQeFVEILqThiz9pGXVzr6DVhFtqsjYp2MMhaQWxM29wGHCYYvXYclYrY5EgqV8DJcy/g9PkXYHf7pBtATAeBqzRBYpdUKYooB7rPvn7lW+7ytD0Bxcn9zZu7VcO9j36Klbn7iMT98PudcJqtqGTz+P7f/ADbe7v4H//w93Hpucuo1EtY21jB+uoassk0PFY7+rxB+IxWzN+fQez8BVz56lfg6Qmpyrb9f7H3nk2SXeeZ4JPe+6zK8t60N3ANdMM1DGFIAASNQNFopJEoUSt9WIViPuzv2NiNmYidmAlJFCmSIAnBg/BodANoV+3Le5OV3nuz8bwnT6E0it3vApkRha5GV928ee8953WPaaOQzclsjoEvPr+M/HYMuUxGADkMVpHubqGEkePrC/tx6dZN/PqND7AaTaHchAR0yZ4NEP9yBnSzmQYJBqGsseXOoE51OLa6rTanEmRgO7OtgGkaCGSxE13sk+rI6/GomTsDu8cDX0cBTC8E4ZV25l9c7DyHbCaPnWhMmU5YLOLAxtmvyHyyI8BNk5zpYBdGxsYx2NMLW7WGenwXTgZXu0vOj8YP3JSJZJD2qdDNKGfJtivR5SaFLDYYZNbM8+XGw2sWTyQU0jq6jc3tLVWFW8xIZ9IiMuMVgxCnos0YDSKC4hPdfSOqtbrMHyk6s761jRu3b8PucuD0gw/ikcfO4tA996JhNMtmwZEBW3s7m6t47dc/x9ED4zh1YhKZtWWce/N9fPTJ53jipW/B0xvCm6+9DkfTgOGIH70H+zH24N0YmZjA0rnLePO//hwRlxeDk2P43eczsAdC+KMf/gCDw0NIbm1j9vJVLM/cQjlVIIMQ2XIe67u7yNWb8HR5Eep2o6evC9NTkzg8fRieriDK1jZK7RrAGXsqI1UpLX0dTj9KxTpaRjVcatQqaNLWMpFCwOGCvd7CB+9+jM1UFqPHjgMuFwo1hds4OD2FU4dPoZ1rI7uTQTldBJUBq40KZu5cxXZiC1NjEzgwOinPBatyVtC8f3we+LysLq8IMI72qzIfb7UQi8ckWBD3UBBDF/LPUxLoiWIfHBhU7WODCsLEa7Dqv3HzJmZnZzHQ34/TZ85gZHhYKIRcV5qupkB16v15X+nKx+DC+0/gnEZ5S3Vbr8HMwEo+NlvAGkTG+a5JBSdJXOs1JS8r6pH8XMrXXCm9EfSleNcM6orq5hDutrSt6ebd0X7XQVG46wI6a6DFDoGxI8fcEXdh0JXKmfN8MutMyk9d66VrrIEEYeJfSHsjha9jYcqDaxS9dKE7VD79/vqvVosZZgsBdiY5X93B00h6JgQE3nKNqKRByb9qMx1SGplwmC1fit9owJ4y4QHKNWpFNGU/0Na7TPrFa95gkGSBoEquSyYRTMp4vXnNeG/MrQYs3OdsFulUhft70HZbkUUNa/FdNNpuHDnxIAYnD8Nkc6ElrXc+OpTZJriXwfxL6djf96D+FZ+h//uATvWoZiWPz95/C6mdVfQOBMUZy8Uqx2DEB+99gM8vXcELL30b952+D7UW5UqJRG5JMJb2cAOoprL45P2PMHDibjz+3e/A4/WJg5fJaAYljzaWlrG1sopGpiAuRLoFxs1LW0WSY9owAa9/8BHe/eQy0uU6qqK4ROVHRadymY2wMyOlNaeREqpGuFycKXGGbhGDDofTrWZMJhNq9Gp3OtAV6ZbA6HD64POHEAwEO1rVqi3GWSj/1IAXPZ8TOcgOt1Wy92JFfNg1kpcVEFujXPTcuLzUbQ6GYXVSz9sOL0E45TJKmxsw0f6xRbEK5R/NTZvH0cGA1ZKm1Gh+7f6NU1toCnIawO25O1hYWhIUO0FwBNGtrq8i3BVCuCsswYHH1nNAtohzuaLQ2CipSRBUoUye+gLKtRrOPPQQHvza44gMj8Ab6pJuBm1zb9+4gjvXL+H0/XdharAb0Vs3ce3jC3j/owu4++nH0T0+iFd+/QrCTg+e+tpZ9Ez1wT4QFnOe+Q/PY+ndTxFxuAT9e+7idaQLVTz7zedx5PhRrC4vibmP12pH2OsTrv12Ioal+SXcvrWInd00nAEreoYjsLgcqNXNaNksCI9QgS2MsXAEg4GgIIS3ckls7aaRy1ZgtJmlog74vfC5HDAQVFeqoJUtYHcriqrRBv/AEEw+HyrthiSqyWQCQ90jOD55AigBuWgGPYEuwSeUa3ncuD0jsrFUk2OAY0BnO1vNqMk0MGDuzqxo7h84cGBv3MOf03rtWVLwOoGMyRmfG1bKrNSZHPA4rPRpSERjIj5bvH9UjpsYH5cgwQdIU61kHXUoVaygNVqex9E0MD7XrPA523c77BLQCf7S+vHanW3/7Ho/13qvrSkdH8Uk0cFy/zxZZuWslDuVtJ6J6+pWIJbU229TD11V5Ewy9bEYiRnc+L+YjOhESSPh5XjE52m51057nr+vP6teL1KsdEB/rLLVjJzdKdorK60G/f+5RrjuKGhksdiVP3lHlpbvqa8FgafUk2DhoPcE/W/cb8RLotGEiVoETHqYqDDAlyuSuPO8CTAkBkAwB5SlbigNAN5P0ZYwcZ9riUgS6W02lx1GlwV5StZSgtlgQ7YM9I1MoW/0ACxOj4jtCCqKxRkv3j5zlz8E9P+1Kf+VuiL/PqATYJNLRnH+3ddhaVfhDxJgU0fA44HX7sRn5y/gi8uXceaxR3HinpMCCGK1y7ksNybOhEwtA3ZX1/G7195EeHwSZ194UTanFmfKyQxWZ+cR39hGq1pDq1oXtDADFi+1WI86ncputNnAanwXP3/1HVy+tYByqy2OaGwkMWtlQHeYDQKK4yarsvkWOA4kD52OY75AGHanBxarDS6PC27ODn1ehMI0I/HC66MmvF+ALhqlyoWvnaVUF7BD4elQYLjYVMVLGktN3N5YcYk9o6BXO+2tNv25iY73i5FNrdECLcfbtIGM7sCQy8LYIufWuqe5rZOZ/XxZvRHx/7GFy82FrV1u/ErAgmhaI1bWVnHp6hWp1rWhxNLKIvxBP7oj3VIFsvrhteWGx8/sdnmRTKWRKxSkFe/0uAUBv7y6KujtvolR3P/4WZy49z54Q7Rf9eDTcx+imIvjwfvvRsRlw/qlS1i9MYv3zn2Ogw/eh+6JYfzD//wFIi4P/vJvf4zRY9NYia4JAyF+ZxZr57/Age4eRPw+zN9ewPUbd2CwmsU4xhcMItLTB7/HJ7PpaDmLcr0GV8OI/FYCt6/PYXFjG02nBeMnD8IWCmMlto18MQ2f2YIpfxcG/UEYHGbUfWxVupDNVbAdjyGeSaBer8gDVMs3EHCYETYDyd0iUiXAFHDC4KEZuwkOt00UvFxuPw5PHcNoZATleBE+ixthoYsBN29cFSZEb3+/BFEmczoRZHLG1/rKqnRfSGfjveVzw/tJwBoDOx31iGeQ78tlwQ5wrfCL94n3l8ciLW5peVkMf/j7ExMT8uV3e5Quwj4/cT071mh6HlcnhHyG+BzwXBXKnnRMJSjD9+Yzwdd+0RUeTwNK94u0iF47O2adFryeL+/naGvaHM9Zo8Q16I55QIPrhnS9akUqWgZEZbJSUcI5JqOMBBjceFwdoPWMnJ+d9qk6EdaAO42G1++lC4b9Ijasrmt1Is5JGVQdCH4G6cTVqsK6IbKflq36M+mArTA4VlFNJK1Qf5/q8bAAACAASURBVHZFC7SL9gWPb3e6RdhKEoGaGsmJZGtTGcHQ855kcnZTtNWtVrqjJDOrf47gOFohT52pu9VhhdluQalWhtHjQclgRKbUQP/EYfQMTcJkdkA8W0X2U6Hg//DqTFi+2ij3fx/QW406tpbncOnce+gJeeCitV8hhYDbDWMT+OSjj4Tbe9epezE0Pga6CdHK0E2td6cDdqtNgvTtS1fw6Yef4MTpB3Hq7FlBkS9evYH0VpR9KFjbBhpaSruJ8o+UtMzl8lIVcfNjRZxIpfDF3Bxe++gzLBEM1zYIup0PKptIDOhWA8BcwuFgYCMYjsA3iA86vajtLh9MFqdUh/QD5+bb3RNBkEhqBneXRwwudJtPMnPK3HY2Fh1YdbDnItSLVrUYyVcnr13xZaUtuc8u0iYgKBtaRordcHRhgbGQRzO2i2Y6CXaJTUZW5YqDrDc9HoMbMTd+bqbcQMS3vBMUtCGIgJNEdaslFTllSG/P3hE6FVuQt2dvScud15RBgS9+z+Ny4xjoGxRuNq0pKWbJCtxqt4kIziKr5eQuHEEfzjz2OB5+8kkMjgzjvQ/ehstuxEOn74U5m8P2lWuIrW/h40uXMHH6XoTGhvDf/+s/o8vuxP/2d3+D7rFBvPybX2KgvxvmahGz5z7BsZ4+HO4bhKHRQjqTEc9pZmIOSr66PdiKxfDF1etYSu7C7rLgYKQfh7qHYKq2sBNL4+baMuoOs9Ak/YM9WFlewvbteQxZXJiI9GItuokvFtdQggUDI0MYGB2Cr8sv4L652VlsrW5iamgAvQ4rzr33Ba7Nb6JvegRTdx2BO+QTuURy+tnCLJcbGOoaQtAagKHYxGCwCz6rFbtbG2hZDPAEAzLzZfXMwMhxCL9nZc2WMCt0BnLNTdZqcvwZzuvZHeG9j8fjEmj5s6zQ+cUNn10rouhZofOY2jWNqPrDU9MC2pR2ecfMRPAeJiU3S0EbHpfvxWeF760TBc6hLeRLm9Uoh7+jn12NmtfJqe5U6YDKv4u5C2WPRSP+S1e3f4OWb7ZkXqwDpQas8VqIlzz58B06HEdKOhAzwLHjx04G6ZU8D+1Ex8/Fv4tRksMpMsP6+urjC02vA0DUQjR6hq6TGybB4mLBuTPbe52XRqpLe51dQhqodHAHXDOa1sdrVakUBaCnJWO1gM2egpyFgFLSAVtoVJXbJDEPvGi85hzrcd/UCYpm4EiCwQ5FqyGGTfVaBbVqGc16DX6fB13hkFgcN+0GGH1uZKoNJMtNDE4eQ+/AFNAyo9U0wMSEQGEN5fX7joT/vWu5txo1zN24ipsXz6E74IbN0UK9VoTdbEYmnsT1qzOYPDiN8YPTYvTRaDG7bKKrpwehSDesNjuyOzG8+9tX0ShVcerhhwVgs7O+jtTWLsrpLHoDYYTcXpnPVRo1bEWje6hcBhsdcG7cuoXfXZnBpaUNZKt1CebUviasxSxfEKc3i5kgG8DuNMPpJGfbJO122ok6XAFY7R6Eu7slmI+MjaJ/cADegF+AcUxA2A4TUM6+QKxlJnULUbfUufFqO0lW5QzWkskbTXtdBr14pBXeqIuBC/XebXYXmpUqzMUikIyjlc3A3DTCbOT8Tm1mWuJSJxh8Lx5Hu7xxQ5XjalBPp2phJp5nZVOvYmVtTWht1JHe3N4UGVUmLwsLC/K7pFtxg6cRx9jwmNjDcl7IhIB0AbuLLmstUVrb2FmT4Ni22nH/o4/g7FNPIJaMoqfLh6MHJ5C6PY/c4hqWF5dx4fZ1HH3iEQSGB/E//ts/I+Jw48//9sfY2t3Bz//x53jy6UcRDtpx5/JFHO/px0F/N9rcDO10tLKiXG+i2Gji+uISrs3PIVOtAW4Henu7ELQ64Gub0ecNIOD2CIXv8ytX4BsaxCMvPg9vyI/F6zdgjGUwHo5geWkBP3/1bdxa3UagJyL+6E6/G06fCz2RLvSEw+illG+phGufXcGt5Q0MHT6MkcMHUTe2USjnYeRzZTMhkyuinK1hpGcc3c4QQlYXvJRbrdVhdFjEf51UNQZcjkkYaBns2CZP7O7KTJyBvlwqyfXn93yuGLwZ0IkVYVeFwYvH4T2nbvvdd9+Nru5uFciyWcFmLC8viywsX1SzO3n0mKJPCoWrgWLHwpVBj+/FtjpfPC67AHxP/hufI4/HjXAwAC9tPLmAOhu+fvZ0VarpXwp5ryRY+ZIEgAj4NqQ9LUG6w0nX7XHO0B10c+sAxXS3SwILv+g6Z1LANv3SBi08HgWGeN5awGW/37usC6tNAroOuLpDxgRY88H1cbWULI+rOxAMmiISxC6E2C1TfEjZoDJJ4cyA+gs8fz1D1yMrvgcvG2ffVGbk7/BeaaVACeowosbWOoV0KjVYaTxDOhu56m0DDBwlNJWQkIzp6HjXAdZJQsHryTm6lTiWplTp5Kc7zCb0dnfD2+VF22mCKRjEVjKHfM2AkemT6O4aRbtlhpEMIOuXycofAvrvWcu9Wa/i+qXPsD53HR67UbTUWUaSVraxvCpOU5MHD8DudaHEytHhRbnalIDZ19snim/RhRW8/9tX0e0LoHegTwK21WyGy2oXSlc5l0d/pFfmj8lsBqlsRtYcHcQI9GELmVXU8to63r1xG1fWtgQMx/yWcYw2Mny8WaVTjp2gFoLi7A4z7A6TaHC73XZ4fR7YnQH4AhE5P4KuhkdHEOrqFt4zqx8KxjCos+rXVYne3HR1zkWgN0N+r+Vj1SZllpb7/gx4P42nVCwgmyugTgOORhtF2qqajPCSdpNOoVWmxjnNZlQw1x0Cbg6cqXIDk2qoozylqzMGDmnfdq4b1b049iBPnRX7/OIClpaXkM6mYXdSVMQkwYCfkQGdx12YX8RQ3yDuu+c+AQFmclmUa1WY7VbFAKhXkU7vYie2je1kCnWzGcfuOYkDR6Zw111H0N8TxNYXM8ivbOPdD85jJRfHcz/+AcxBH37789/i2OgUDhyexq/+5VVkdnbwZz/5AeAyYnN9FVO+LgQKTVy/PYManYAMZuQKFaQLZSQrVVgCAUweO4qpQwfR29cn97eWzyCzsYHY4gIG3F5U0hncWljFgQdP49jjZ5Ar5ZFYWEGP0Y5WNo+33/kdXvvwKvJNYPzgGAanhuHyuUUad2s9iQqfQ3sbPT4PPF196J2chj0URqFRQaGUQ7laFGEaJhu5bBV2owfHJo+jx+lHK1OAy2iGyW5Grd0QxgC56rw/Y2NjQi/kJn7l0iUZKZG6pgBlX9KrCIiiFKjY5ebzUklT8pXP2ujoqMzd2XpnkNABmX8yGePPul0uHD5wEKODQ3uUNwGbUbe9WJTnh8fSAZGdA6fDKfRAngdnwAaxMlXWpbqtrgO6AD07Cou6ctZ/SltfWu4UcII8P1wbWsBFd6uoxSCiUft45nqdicobfQ/ocd4B8nGExZ/VIy+73SkgTq0kpylfezSxTgdAVcvUqucsXnULdPtdV737t3I9C1fnpSh7KllRsq58yX+NlOalPapZSSjncrJ29Gdgy16oZlbuOaqDxnPk2hQrXQN9ENRsHAzstYYIU/G6sIgg5Y5BneercQ78fQWqUxgBGafYLDDYDDBbmSK1Ra3TbecY0QGb30G5TDTdbmwms2ganBgdPwGvNyJgYIP53+5PX9brv3/f/X5U6Oy8y9zXICjgmc8/xe7aPMytCpooiUPY5uoqYpvbeOThR1QFR943Scomh7gAUe0q5A/AUG8hOreExUvXKIkmph5UNmM10NsdEfQ6rTUppUlUeTyVlDkVN5tUMgm3xy2LkpvjbjKFD24v4MrGNsotA5oGZRBhNjRhkYAu6vMyZ/L5nHB7ONciKM4Gj8chreZwZBCDQ5Po7ulRQLgwZ+oOUW7jJuRhK7RDrZFFLHQbJTChubjaqIILVClLqRa5EpUgrYyZuuprafDMHoWG/Flm2W0lMEHQYD2RQGV7E9VYDD6rC35vSKFbxQ1OcWh5fOVWpZDDeqPUGbyu8NiWZMXH+TfxDNlCXgK6xWbFdnQH84t0O6tLSz6VTEl7kBsPz31jfQNWgwUPn3kIwyMjSKbT2IlFpUqnAQhBOrVCEnFy7VndUUzE0MTY5DAefvR+2EwtmON5pJc38frbH8PaF8Qf/d2PUTQZ8PmH5zDs7cLC/BIunb+Iu6bG8Pz3v4WctY14JolhRxCt5SjOXfscoclBLC6sIZvKI0Iu/vAYjtx/GiMHDiLgo3uZA01LC9VmHpV0DDvXZpC9dRvdTSNuX1tAwmTEqR88h+4Do4itrcOdLSPcMGLu6nX86o1zmFnchMFpR/9EPyYOjmFychyZVB6bK8sYclhgaTRwazWOdL0No9sKm9eGYDgAt4dJoUNGStUao48Dh8aOYrSrH9V4GmZuqh6nqA0ywF6dmRHuPHXZwxQG8ngwc+myBPbJyUnZpHXQ5LPCwFAol+T+MrizY8JnjTgJ3mf+DpMD/jurcwZzfs9/n5ubk6By7NBhnGCV7vcry9QOEluzMRj8NfJagzW51lgFUnmOLVwGGG05uqecxtErg3FHV1143B0pVh3w5L3aBhGm0k5pehYtsZCYGo6LicLvvPRzLOuDRbrNgqaxveeHLpiQTgueWvI0COIQmOfOYKqrWI3ib7Dq5e9YLHuyubqjoIFqElg7M3IFNlOgV+IFeB4qcVF0Mo0/0Lx1jl5YGesZvFa6U6C7moxwaKCjAY26da9pawTwUshJkhomQDXlAUArZkpDU9SKehQcofF8dPLO+yMsmSaTgRaKzSoqqAsImQJPYPeqVhNwcDASRHCoG9buIOpOJ5bX4nC5ezA0fAg2AoLNXwqH/aFC/0pX6IxAIrkmbSXOk+rlPM598A4K6V00a0W0mtQQd+L6tStCnXjk0UcExEN9bafbh1y2BK/Ti5H+QdhbBpQSGWwvrYrhCvmqBG+IElu9Jkhyvqi0xkqBSFur1a7oPGginoxJpp7LFxDdjSOWzODtm3O4tZtATQitCuNB1KfZoFruXO7sKFntFviDLnj8LviCXnh8HgTDQfQNjmBq6hB6+/ukLUhaGrOAQCAofyf1jWh0mRHy+B3Esdhf8rw6vsV6RkhKDgOtCvhNGExWQcKSV6zBQ7rtpzZXKlq1RTqT3/Oa1PMFUVuzUDUsk0c+nRWUNMFTxKfW8iUi6FhqyabncDmkytrdiQoPnC3WoN8Pt9sDk2yIRAlXRTmOIKue3l74AwFx67p+4xpy+YwAeEiBI/WHKmx6JplMJHHo4CFMTk5JAnBnblY216HhYQmk+UwK8fgutqI7sJCHjqYAgUZG+uH32HFybByby8uIlYs4+PBpHH3kDBaWVvDub99Adm1H6Iijfb3wmEw4euYUbCO9iBeyGLC4YViO4criHQyeOorzn11CIV/Gw48/iZMPPITB8WnYnB6xDKJjVdVILHId9noZrWwSM6/8GoFqGbVcG69+fAE99x/H2e+/CIOxher2DrpJs0rEcfXCZXxw7gouz+8i3jAg2NuFY8cO4djhKTjNLfjQgL0FvPfBJXx05TZMYTdc/QF4Qj54HDbYjPTt5qiH7Gkbjh++B2dOPAAPbMhGY/B7XPB4nYjuRrG8soKB4SGhDIptr9WKdCIpmgThUFgCBqlOQi1jW5c4jYKyNOX94bra2NzA+saGAALpf37s2DF0hbskmLPVzmC+vLQk7XwmZkcOHRbEu5/3lAGDnt/UbxeDlpa0+XNZ1con0IzPPa1bJWDQpxxMJmjrqlD5fAkojFWkydxxlWPAVC5m4glARPZeBWwRVLX8LNdWB1imK3j+XTvNfVkFqy6FuLXZzKizQieY1GhUlrk0Quno2fO4XPp8/nX1LhKqNAyqVJQmBAzyJ9eASvBV+5vzaiYqPMYee61jq0qqG8dkbHezM6iV5lhQkLbKm85WvGa3cK0L6p9dDUnclb1qi09lk9r0VP5TFEG5NpJeGURYpsLZuZHnyPFlTT4fr6HaQ9gtUR0TneTx/0snouN8SS/3PPX86YoX8MHODhqvFTECpjYCYUoo98ERDKgOk8GM5fUdeAIRDIypdSTsgU7nQlm3dpz5fs/o6V/xCl37IUptKWj2Ui6Bt/71ZZQLNEYpi/Vjb6Qbi8uziPSEMT4xhmQ6g0qlhXAwgkw8Da/VgcFQBLVkDjvLa1hZWBRKUijSBYeL9A87SqXiXpbMB0ooWZzB1xRSvNmmF3laDDiS6RzWN3awsrmLj+ZXsJwrKM4rxSSEjiEaDArlDvqFk0dqhMPjhN3jRDASRqi7SwBc45OTGBockuyXC11X2dxMGJgF5ENhC25uRN12WqIK5KLeQ4QxOg5JSnObgh85ETWhd7vZ4pAERc8Q97cnOSIQ0FBH/5pVWalYEg4wudJUg/LYHaJIR+9qY72FcjKDcjyNer4kxgt0XyK4iYGB6Fif2yNtXL6i6SS24lE1PvB6ZWPk5s3PS2T7TnQLs3OznXGlVVq7bNVqVkEmmxXRGqqP8bxX11axvr4ubXkGDFb83JI31tdQKRfR1xPB2vomSsUcJkb6cfbMPZi5eRsrmQTueepBPPaN57Bwex7/8H/9A1zkofeH0RcKYe76HI49ehpdx8dxY+EORqxeDNVtmN9agWuiF+cvXxPg4Lf++Ic4ef/DcHqCaJE9AMUhrxK0xXkn0ceZBG7+7lWYSmn43RG8+s4nmNnaxrN/8j2cevR+lNO7sBcz8DXrKG9HMXtzEReuL+Pz2Q2sRbNowIzB3hAOjvdgoi+AE5NTWJxdw6/e/ATNbj+OPP4A+seGhD2BSgFGA01MDGg2jagVm+jz9+LkobtgqjRha9bgtJuxvLIsgETKIfO5JxWJL4L+pAPEoE1vAoq95HJSifMBI3VJUNo2m4w8qCMQTyaxur4m2ev46BgOHz4sgUULw3BGuxvdxfr6mqCpDx0+jD4GaSsr7oYEDSXMZFC+7R2FOIrIMAiymmRgDgWDcPtcyiBFukEMpHUwgPA5YoWoEn56qKu5soBDDQbhfov9L3naFRWQeEyrhWj0lgrOYg/L4EXpVnV8ZUKj/l28xJt1aTmLH7tWuhMVPAXg2o9SZ2tc/T8VNLWn+V57v+NZLtV7hwbHSpjXQWNOZJzQ4ky70ZmRKzChlnDVc3BeJ4ZkuhnKrLtDvWMcVJ+HKB52Fqowmr9E4vOc+FlZ8UtngE+wiEWx66b80rnf8HmQ827W0ewEdX2O+xH5Mm/vUCI5NmPCIYp2HbdIGKsCCPZSaTAYgsnhhjUcxkYqgZXtKEYOnsDg2AF5T1ESJN5HaGx/COhfzYGDKsz3AnpqdxNvv/oyauUcjALpMIjBRL6QgsfHoMXMuIZKuSne0sVMAQ6DCU6YUYynkdjcRqNag8fvE+MHSq/ydxjISJfhRkHQm2ovUYlKXVbarcbTUSytLmF1bRPFUh2xdAGfr0exVVbVMtoN5QHMRdEJ6C7xLbfBbDMKU8Md8KF/dBhDIyOYPnQQ45MTkjzouRbbbbJZGdma/zKwaVANF5rmfgt9hG2xDtiF56Bb3vyeG3M0SkEQ+kt/KeChAUB8L84AuRHp2fd+FHGW1KV4EoloVDa6UDCEnkAIjrYRtVQeBsrR1mtSEbNC4QbLNimrJaKqi8UCqk3Fq2eVQQS0Bi5xw2P7l+OIfCEnv08HLm6k3BDZwhTwTr0u9+nQoUPy2RhoOO7QFKZYMtXx364hur2Jnu6wtGKXl+bhdTvw8Ol7cPXmLcQbJbzwn7+Hux98CJ9/fAE//2//hLsmptHfFUQ6HsP62ibOPP80fJMDeOOddzDuCuKerkHsZKOouEz49PI1hPsG8cd/+ucYPXAEBrMTbW6kxN4bW6gL+6YNS7WG3ZnL2Ll5CcnUFpyuEHKFFn7+ynsYOTCFP/vr/4Tu3iAKyR00ihnYKNBTqWE3msT163dwdeYO5hfWkUwWYbM6cGA0jO89/xTMLSv+4eW3kHVZ8fxf/ggHThyBoV5Fs1IUByzWgfV6G9lkAantFI6MHUJ/oBvGYhGWZkOu/ebOFgaGh9HV041oLCaBj10XStlyNCLtZItF2ucSVInUtnakQA1Alrapu1Gsb25gdmFefr63p1eEadgmJzOBFbqei/P5ZEAfHhlGX0+vSNMygImtq2itV1AplfesWzW1i883j8cA0Ww3pbvF+62R6Jp/LhktpUmlSlYBaD89TAKLeLGbFJdeAmlVni09stIAMQ0q1SMBHosVNcWaOR6iBsL+kZVmkvA99O/wHDR6XAd8DZbjzzCAMvHRwFFpr4viXVvGRyK7KiMsNc6SrY+fsdNt4M/zvLWjmoy6anWYOzxuOd8GWS4qoJJql+ca7GjJ7zEDhDmg7rXZahfhHdXaV5r1mtXK40inkUBUccBTzwI/A7/nSyv76dHb/gSHGJd6s8i+qiRxRpMFoZ4+BIcGYfZ5cGt5CZmaAcfvPY3enn5JKqgDIvdLpQRfzZj2//OpvvIVujzPSgtRKvStpVl8+PZrqBTStAKSTHNsfAyVSh4ej130walXYLO4wVFOJV8WVzVWk6VMDtlECv0Ex1m4Sbjg8ro64Kq0PNR6RkSwDysGRmFBuBqbuLNwE5evXsbG1g483hDy5SYurGypgM7sttWQipkLgn8yqPtt9C0nTK4tYK7hyVGMT09i6uBB+ZPiMWzRaZAK31/P1njfNcBNt9q5iPXikc2D8799ohJMSripCreXhitmh6DXZe/r/Nz+xceRgmrPKR9nnThw4+CG3iiUkM+khfPN9yOVz2k0iziPi05XtLIU7+i2ULsMZqJmG9hNxFWLvVyRtiqPx42aSQo3S276rLYmxkcx0N8nlDWeOwMJz1/Uv1ot2FxOBMJKeY6IaH4uouGZcPGaJNJp9PT2CRJ6Z3sTZiZQ4SBm78yjUS/j1F1HsLK1jtG7jsI32g93KIT0Thw3P72II4NjcFks+OLiRRjtZjzz/e/A4Hfhp//0S4y6AzgzMYUSSoiWM7hwaQYHjhzHd370Z+gZmRT1sLbojLXQNlDnmiIlTRQ3trDy2XlRMdzN7kprvq9nFO+++RFuXJvF0898DU+/+HV4+sMoVHMo5tIwNyqwNyooM1jOzmPu9goWl5KYX96F1dTEn/7xCxjtH8I/vvwm5otZfO9//yvcc+aUXHd+xlK1JHPQFsGLtRZS2wm4jQ50Of3wNAFLx/6UKHdqu/OLXH4+s+yc8J5wifHacqNeW1v7EgDJTZ8B00BF2opoCdyZm8Pa5rpUrQF/QAL61NSUonJSFTCZ3BObIaWLbA225YlhIUXOQ10HcjjFRrUpHRsGBladDJyUH5XWtoXQUq572g1/6UOuAyOfWVaIHDPxe92Gl+BoVS14u522oC5JDrT9Kp9Jvv5XUJqurPlvihpWF5aLciNTMq4aPKf/5JrSVE5NndNzb83X1lQx/iy7GDq51kmItLM778Frqr3c9T4gvvImAmrte+ehEgVlfGPqyOmya6eYLUoZT5JzUcFjsqfGFDrRENAeOwEtBRqUREG30jufXzoSvMYC+FddBN4nfq/3Cg0Q5DXgv8k96dALOSZpGWuwWJQMdigUxsDICDyRbthDfqTKJVxbWEEwMojDR0/A5faK5juBvIqc/oeA/pXLaGTS0+F2o1HGzYsX8MXH7wH1MsrFHGxOJyYmJxCNbiIc8qLGWU7bhK5gL7Y3dlHM5OG02KTFVaGMZaGI4YFBQY6nUynh8pJywVaRtpZkhUIurGTTRgUoW99axY3bVzG/NC8a35GeQeRKdZybX8NmsSKgLi4uTqc4R+ejyNm5zw44rfTLBoLdYUwcmsbh48ckmHf1RESLXQuwaPSrDryqglacc+3xrEFAXLQCn+hk6ZxfcrNgYqDnalRhMpnssNlcqg1Zq8mmrRG4alOiBKYCtfF4PK7e7BxExHKuxlkgUQRsbdbqIrGb2Y6hkSvAmC8ivxuXdmyhUhLL1AZ/miMCgmYItmmTh++QwMFFzw2f78XzcbsccDnsUs1Tlpb0KG5GbLeSA+sJ0TFOgY4Y1IlrYADg77IipI/4wOAQAl4PVpYXUSrkMdDXg1QqiVh0F5FwAIfuPY6howdwce4WRqYmROXtxkefiZsZeffX7tzCgftP4rEXv4HNWBT/9P/8DD12F+6ZnoA9YMPizho++/wyTp16EN/90z9Hz9g0WmabIISpa82WN9HGaFSxe/0WPnv9dcwtz2L87sM4euo0jA0jNm8u4Df//AoSsTQef/YJnHn+KfRMjYhVbDWXQCu1iUZ8A7ZaFY18C8vLKVyZWUQisYVnnngII70j+Nkr7+DyziZe+ruf4OwzT8LcaqJULiBfLgoGwiSqbAY0ijUUdlNwGSzwtqwwlNk2bciMm4I/7EBpuiH1+Aky5P3RwKnr16/Lc8Rr7ZAWdVtm5ju7u6K9wKpvdWMN+UIBfEbYuWFAZ8LFeyJysLmcIOKpF8BnqrenB2PDoxLUubnTUpU67JQQlnGVJOyUgCUYTlmGyoioXkOhmJeRGF/SyWk25Xx1xcmAx88nSWdNJZcc2/A5YkCXitXA+TfXjNoiNe2Tn5Ouf/wZrX4mYDnOr0kToxJcR+GNgYzrj7+jq1WuJb1e+UxqUCHPkdeY11Qj2/n/dNDj7/N9GESJh+HIis+4mmwDRdrsMinvUNZ0m1sHTNV94N7YEJ4+r30oFJQCh+uMFbW0/I10yCPQTqHbef46MRFdgI7nu3QC2IncGwsQm2FAq648KzTqXisMajS//lODCXXBoYCzTcGVUOaax2B3xuFxwx0OwBUOUi8W64k0thIZjE8dwODwuIwHDZ1kWXXAVIH0+/L66lfoutvOPLNRwdVzH+LSJx+gXckjm0qIYExXbw/SqV10hXxw2ayoFqpw2zyI7aRQSOeEB0qpUVaO5HT7Ocslwl1mQzV4vG4MDAzIA6xbvapSFYVwbGxsYm7xDlLZGGLJBMfEGBweQyJTZH333gAAIABJREFUxvnFdUTF8YkVuRLCYVC3EYntdsJhIhWkKnzRyEAEJ++7R766eiMyG6aYDFvuXAg6mOoNixvH/ha1bonqNh4XVylfkAqY56vn72xPcgZPIZxikfKaVJZSLXdd6essmwGdgBq+z350ML9n+6+UySKdSIiWOjnkbA9ShCe9tYt8LAFvE+K8ZOL8td3ao5ZR0Y2VGZGyHHFkxLJzUzZ6Mgr4WROJuHi005GrpycibmCsvHkuHIHwXG3soKAt94Ub3PT0tJwnj5NMJbG0uoZITy8i4RA21laRTMQQ6Q7BajZiYX5ZWrXf+sFLWIhtYjW5g6+/+DwMlRouvvUeui1O5GNpzG0t48k/+Q4efuEZ3Ji5hp/+3/8DjVQWh9lJOTGBO0sL+PSjS5gYHcOf/83f4sjph9C2OdGg2Qg3nBbV9xoox6JY/PRzvPXr38A/EMGTP3gJvROTyOwmkFvfwvLMTbz5yhtY3EgiMjaEux+8B4dPHMX4cD98jjZyO0soRLfgNtFW1oOt9Rg2VhcwMToEr82Pf/z1W/h8fQ3f//u/xlMvPAubkWImJVTbTUkYJTGrNeCAGYmNHSzeuA1TGRjpHUbQHwDd0yiiwmDHVjujhzAajQapjLkpMwjTOIYBmsIxlAIleI3iIWQZFEpF6b4sraygUCzIcVh9Dw8PSxLM4MV7x3vFap0Bnc8z1x15yQ4bxZ2sgrFg6516AuS6J5JJ+T0Xu1WiXuhRqnZWGg+pCll3dzRASwImAWOieaBU2hgwZVzQ8XWv1ZhwmfYAcTw/3RZnd4KtZ03p2o8+588wQdBVt06qFfreLmtJB3bdMdCVPY+jxwPsOuiun15fPE+dsPB6kkHA9jh/Ts2yFUWPTABBn3dU7PQoTgdRSWhqFRQLWbl3fC9+fq4tXitpj7u8cHt8e0p8TCQ0j1wqaWMblVpFAKm6na7xK9L6Z9LawVjoz6W7ElqRUlP2eDydZEknwGhAo11HtVYW0RpRBbCYYLCb4ekOwh/pgi0Ywno0gXy5honpI+jqGYDR7BAwLzEqDObMOX9fXl/5gC6YF9onMqC3qrj84Xu48sn7aOSzyNOKs69HpNgq5SxCPhciwRCSOzHkk0UYGmax9+QD7AkHYXLYZLMgB7ZWKMNtsyMWiwpwhDNattm5CelZVT5fQD5XwszVa4jGN9Ey1sU1rG0wIdIzgN1MCZfXd5CodoxOCIYR/+eWuIT5PC7YTE3UKmVx2xqZGMbdD5zCgSOH4Q364Q8GEQgF9xSjVGVglI2C58BFqjcvTWdRVTyFQlKygKlEJXtyZ8NjtSPiHaLVbYTF4oTBqIwodPWwf1NT9LaG/Lvmp+tqgJWUlYhTybSV0huDhqHRRCFJPMIOchubUqmzTcrEhMfg5kzlMFZTGQIUO+IzTBxYaZXKCu3rsFsx0NODY0eIYp/AQP+AfG4istdW15BMp9A0G9DiLLXZFGEUBhkC4rhxkIo1v7QklD8CI3d3trG9uY6gKOw5EN2JSoXijXRjNRXD4KExfPePv4NqKo1zr7yJkMGC+FoU2+UMXvz7P8c9X3sUlz8+j3/5P/87rPUWDh09gImjo5i5fgWpnbTI4N517wN44rvfg39oGE0mMgTxNJnQ1bBx7QquvfM+rl68gvu//jTOfOdFWDx+tCpVJDaWkd1ax/biIq5fvY2bN+8glijDafNjcnIA9545if7RXpRLWVRTSYwEQgg7nMgnE3BaHWhWgJ++/BY+nJvHC3/9I3zze9+SrkStUkOVHOkOblkQ5NU6thdXsHRrDuV8HeNj0+JqVymWZWZL/3E023LPxBSlg7rm80THtJmZGZw5c0aSp1wqI0kDg040HkMsHkc8mRA9ALbTeX8ZhA8ePLhHfdNdGD4D/Flu+ARlUtdhsG8Aka4uuBwOcVnjXJ7H4vPM6p5Blo5touPudsHCTg8tk/fZlmqKl1TBkiyrypkBSQdiFQM4QuN6UVUpUdza7Y04D0HSE1za0Ubv9KOlvc0HVIB2ne6V1o/neuH14LOnFeF0d0uNCeiCxs6XAs7tT8I1KFVX2YLI5+/YrYrHzrm0iDKpmbowWMiGIJanQ/fT3TP9d0mYmQBTE6JMsZ4OSJbKjMQo1KrSKdMdGf6+bvnTEpigYBO54wYFnGNCzWpePNAJ8GxReMe5R0vlZ2SyoMd2WpN+vzY97wGvl/hTcAZm4HCqDStHIXYrjDYjfJEguof64evvh9Xtw04sBac3hEGi3l0BpeIh+gAEm/7+vL7SAV35oav/UF+YFfqFd97EzQvnUM+lkY7vIjzUj1ylCIuxje6QV2aiia0YmuU22jUDasWKVKd0vBqYHJf2It3UaMRiaQHlUkEcvw4dPiQtXc4PmYEzGPH7YqGKleU1FMpZtFCVeSVF2YPBCFK5Kq7vJJGoKa1qVujCehXEsBFWoklpwmJpwx/y4cCRgzhx790CimO7nUh3zsz4frptp4OicqVq7AVZvWExoObzub2ZN9vZwgelpWO1KgtJKgBuDsz2m5SwVPMvjZDlRqSDOyt07l5SkXc2IQ284UbnIiiKfG9w86yJsxorbgaNaq6I1Oo6SqkU6bBIJ1PIpbNCXWMQJ+CJ1RPFI3heyUxOqo5QMCDuXlNTExgfHER/T4+0FpmMqE25htWVVWztbCNVyqMiXucmzM8vyDWZmpqU5IEubvOLS+gbGJA2eyaVwuL8LNxOOzwep7xXLJHDSjSNmt2Ih7/xCJ574Rm0cjl88KtXEGyb0cpXsJiJ4pG/+h5Of/1ruPHJBVx4+S0RZYmM9CM05MP5Tz6FsdrCcO8Aag0jHnjq6zj26CMAgVptOk41Ed9ewfz5c7jzyXnk8yU88cMfYPLsIzBaXDC1m6iV08gl1pGPbaKZzqIazyO6lMDitWUsrKwh2mogeGAS9z1yCpZ6Dsb4Bu4e6cdAVxcsBgfyiRJ+/pu38duLV3Hv84/jT/7yR5igGEyDTmQ02SDmoCEjjlapjKUbt3Dx3AWUagY8/NhT0hYn/dDn8sj9pIZ7uVDC1MSk2KHqZ+Py5cu4c+eOBPRjR4/KPS2Q40/K2tamdGAoP7Yb38Xs3Jy0ulmhHz16VII6N3s9TyUQj8kZq2i2wu0WK0aGhsXildU5A3oinRKuu04ytVAR1wRbyD6qxBkga0QHI8304N/JciC1SwPHFHVNIaalfUxtCCPFlRT2RFeoWrOez71uE2uxGF3BK6Bre09U6UuGidJe0IGbzzYLASYy+mt/pbpfdIbH1DN3nif3AJfXvdc547F0JUzkN+8nv7QcLD+zVoIkxod2ylaTGpvJ2E9WMy1dVUrDva3eUmI2TDZ4DbQgFMcdVGtkFU1cQaHA0Qapoyq5ZzB1WJ2wWewyspRm6b7rqAGBem/heWtQ4l7H0WKWZ6RBWdiOPKzT58TgxBBGD04KQM7X049iuYbl1W109Y9hcPQADBbHngU17//vy+srHdBVNqpuJVm+hloZ5/71FVz/6EMYaiXsJqII9PQIP9brdSPo84q/N+c+NpMdtUodA+EIKqUi0vkcfKGgIK7JkebmwsDEVhdbh0TiEkjDKoEAktnZO1hcXILN4UI8mcJuPC7GKvVGRTLYULgb0UQO17YTSNLKG0ZYRJyBKnFt2OlwZGjBbGvB5bMiHOnC1IFpHD5xAr0Dg8IHFmlXBw0xHBKMufAZqLSiFBeHtNGtat7GTU+3/nR7jCMDtqNls+oITwgX3WqVgNaoN2GiWtw+Qwu+F6v4apWtYqJ06cRVEDUx/g7fU7fnLUScsvVG/2WLamlW6VpXq6OYyaKcy4ndJyu59eUVbK6soloowdQ2iBGOkdm/xSQKfgORPkyPT2B4cFBmuXRYY/u3mMtL+50SlQwO7AwsLC1KRZ7MZ5GrqBbu0vIK0tkcDh05hMGhAWnhx2NxUS3rEv/tkszRObujwh6ThK3NKGbmV1GxtPDE84/isScfhh1NfPbW79DndKPHH8Lbn32B6acewJPf/gbmr1zD3GdXkE2mcOT+u5U16tIq7j54BJYmcPnSDI7fdz8ee+k7cHWF0WRPsFrH7Ief4NqHH8kzc+TB0zj7nRfh6+0XDINSEa2hUS+iVsrCVKsDVJ3biWPlzjyS0TiuXrmOqzeX0Tc5hIGRCLKxKIZDITx+7wn0+N0oZHJ4/5Mv8Mt3ryAwMY6/+i8/wT2n7xLQEpkOlUYFxXIeLSp9MUmZuYPXXn4TZrcPTz/3PAZ7B2Fq8Lk0i7fA9vY6FubnMDU6heGBEanQGLD43DM4HTp0WObexDtwjTB5Io+d94FzV87RWYEnUknZxBnQ+cXnUvPRhcaWo4ZBS429TCaEwyGMDo9I8szxDUFQrLDZAWB7frtzTCZ3tNB1ECvSbOxRwWQG3AFLCb5EwUik0mYXgPPz/fKvwtFn+5zn3fEs14Fd1ouRrt6sIhXKXHG8lSqbgMhYqdN0qeNOJyJJHadDSbLJ3yaOotNd0+3o/ZQ2XZnrJID7GdexgOIo2lOh2QuFYOp7TojsDPCzEHbJhF0zXvbPwIV2Jp0Wh3RJODOXyp7BW2bs7Gs2YbYqfIAeyfHcpH1vMgoCnsJS0s1oNKTK5/5HEKFQ69jKL5eR5VqncmCnGNCAQpuNxFyFz9GfT0DBlJA1GUW4y+VyCGiVWBmHw94xofLAF/TDEfDCGfDC6vNjZX0ThUoLY4fuQrBnSKp0fp79LfevuvDMVzugd0p0isq0DE0Y6mWc+/WvceWtt+T7dJlBugvlUkVQs6R6cJ6sZkRWmd9ODA4JGjhDBzFaPwYC6O7qks2eL24iXMzUpGaLbW19HXdu38bs7Jxworv6elCs1LAdjcFuNwsthEE3GPRjO5bEta0UYlXO2o2wwAIbpVfREpUyUppcISuCfV70DvRjcvoAJqYOINLXJwmBxWYXgxaX075XIXNh6xk6N0fOPLk42VbTbTNBsXYoLKWK0lJnckAJSjXHUnNC2UjobU7XuI7u8h5Yp1AQFC8DjnZT03rNSlVO2TC26i1JCgTERvoLPeM7EprCPaebnd0qgaSUzWFjaQXR9Q2S09EVDKG3P4IwBXRC3Qg6XAh7/fB5vVKN89zzhaJsJJx1+8MhSR7IfWZLc25+DolsWoB2bO8SlMXEanJ6CmOT40JfYxs5FKASYI9UKAvz83KdBgcH5J4kdmLYJW86Hceh+w7ioUdPoZRJYGtuFrZaHRODo7izuYHR+4/jqW89h+sXL+OjN9+RhOjMk2dx/dYd+JwePPvEU9iYW8Jbr76OSG8vvvH9lzByYBINmxmx1S3Mv/MpPnz1bdh6u/DNv/kLTN99lwQLYjAUqodWkQROUqpYobur5RJymRjiC3OI35xFYi2KeC6L2a1tLKztIugN4duPP4DTx0fgcphx/eYc/ucvPkCiasSf/f1P8OS3n1TXnh2RWhHleknuQ243i1uf38AHb3yM8PAITp89i4FwH+wtE+xCDWqgVM1ia2cN3d5udAUigirmfd2NRoW/HenpkeDMmTrbtgzsbMfrmfJuLCYVHWmFpHVRDEaPQnj95Rk1mVAtFZFNJaU1zyDBRI73Strp8mwrrwLiL7je0tksKnWlJEjtA/qpCx3QrOw6eS31TFpm3i2et6I5KbtQBRbVbfBavSw4GUF8d4oDjaDnc2402sACn+I29Hvns6h92rkGCO4kYEy6R2L2QuoYW8rk6QMWkwEWswl+v1K3Y+XPZ3k/PU233bXYDYMfq2S9pgiAIyhQrgNZLkTuOxzyvqSO6oqcv6fXKNc3v5iI8/HyeLxSkIi0bgetLkh3gtGsyn2RI0Wem9J4VyMK0taIhFfXQlHW5FoJH90oI49atSKfdz/ORnUDq8Lx559SpXeEYZgUiQMdCwMTOxkcGSgkP9v8fC++A6+lxWaCr8uHyMQY6gYjbt5ZgLtrAKPTJ+DwhASbsx/s/oeA/h+5V9EJ6MzyJKBXi/jgF7/Azffeh6VdR7FZgdFiQ72iggzbRgzUNPrgw8oZEgMsNYUZ0LjYaSrBBc2Hk38n8IVgOeqILywsY2cnhlwuLZaDFKXwhv0iyJ7K5OGT1hgpGxZZwNu7CcxsJhGXlrsRVgZ0mGBGHTYz21YG+CIudA92YYja1wcPY2xySuw3HS63SHbabBS2UNWB3oS42DTIjaIejQ56lp9R5B/N5j2TC7vTJfaHarOgQITSnBI1rUpVgjlHAKyGGJC5kXAx8rNzE7CY7ajVFAiHi1IW+T4BjEZN6Tvz3zmG0G1HnRiQUsQAXMhmUS2UYTeZ4LbaEfD4EPB6YaSxQz6PVqkKA4N+jtKvFUGui6QkbTjDYaniWNExcaFMKBf95cuXsLK5Ltef4KlUJo2F5SWMjo9jbGJcKkF+tmQsIU85Ny0yFHgc3mevx4vE9o60ZKsWwOK3w2xvI5vYRdhpRzGWwPToOHKtKkbuPYazX38a5z74CK+//BscPXEcXSODWN/cxsmjJ3D6nlPYWV7H+Q8/wvrGOsJ9vTj14GlMHz2CzdklLHx8Eec+/hzHnnwYz/zFD+EkH77NCk6Z4xAoqcyxlbAC5Topy9lsFlBJJ7BJJbq1LbTMFlyZX8Zrb51HYjuDs/ccwPdffATT4/3Y3IjiN6+dw6fXl/HYd5/DS3/1EiKRMNria01gVUlmromNOD595zw+++gyjj34AO46/QCCDj/sDRNcJjOa1SLrWJQrOXgcPjisbglOvO9UeCN9kCpwBC9ubG4KZ52bPa+3em48Iu26tLQkFZ7VYZdATXwDA4ZuCxMvUS0UhCXBgKApTtQfYFLMv9MJkG1xqtfxPlFJkCA5ov/lWWeFXSV6XUkd89nlc8pzkFl6SwUj5SbIJFaJMEm1aqC+REGqVIX8tu9VqlKN24imd8JqVrN0JqukcskMuwMgpdMcD6T0ERS+hXsHCwQJaqUiKiVFuWOnjP9Pd7h4DEWPVbav7EpowJlOSnSbX5gE7Hw1Gmpk1ukW8l5I65yud7XaHphOV8g6yEq13pGPVeA6NYbT4zPdcdCUNn4WjuV8/iBcbmXfrN5bgWtFiMdohN+rRjQMyHp/0u+jgH/E4LDTp66P4G54LiJRzSBfQy6XkmdKdyE0hoDsgr6BHgTCfgxOjaFrbBQbsQRWNxMYnjqOkYnDMHY6JjqM/SGg/0cP6K02mgbSoFqopON492c/w+L587AbWmiY26g2WjDBIqhYBmeCQ7hY1bzIKJ7mDOicE4r5Q2dB6gVFn+3Z+TlcvjwjD50KpBQwqQp4i/Mem8uORKoIl8sOj1s9+NyUMvkiLq/sIFYmQtwEi4EVugl2JpXtGlwuM8L9fvQM9mBkYgLTBw5Ju93rDwon0+X1ShXPDJaLgS9F91CBVWbrrBgqij+q6TxcEFzIpNNwIbJtLpxUodWQf6q4saw2+MXNWgdgfj4q4LHql0qmxgpceS1r5DuvnW7tc0ZLrWZNM9PcWlUFqWqTWtu5dAa1cgUugnsMJkHnciOPLi6jGE/Ab3ehyx8UhLPT44Ld4xapSAY7bmTcDCUZ81E6Um28N27cwJXr10TpirapxWoZC4uLCn8QDgvwj/ed9DSqx5H+x/PiWICIa7EJjSewvbMNR8AFV9iHta01FDJJTA70oZrN4/jhQ0jXihg8eQiPPf8sfvf6m/jio3O49/5TSFaLcHl9OHP/aQz3DYhf9Oz1myK0w4qVc+Xj04dgrbawcnset5aWcfqbz+KBF5+FwevlFBdmg60j/KGyU3Y0OD6ipCkDvBEVtEt53GLL/txncHr98HT34PbNZbz5CkdLFfzo22fx5EMnYGoB5y7cxK/e+ETO98/+y19gcnKMuq9otqqoVUuSuG0tbuGNX72N61du4+y3n8OBk8dgqhjgNzrhM9nQrJRgMbdQpUuhzQUHaY0ydzWK6dDFixelmqNOOwPa/OLivwFV8d6wBb+zsy1BmN0MBi2uCf4enxElFFRHjjS3TFpatRpQxfukdcnNJqsEdFqAagAXozgbznx1BQNwu5yS8GnaGI+jhE1U4BbgGkFjVFEUIxE1yxXeOQOuJOcMOgo8x/WrTEzKMJkogasqa3YMmAwoipdaWwG+v9cjFbqujvcD1GhoIiJSHTqYVrrTaHv9OxqBzudTI9z5p6aZah193Rrnz4lWA7UfOgUI31dTXDV6XiceepzA+8Bj6jWkMQLcVzQ2QNzxcjlkshnkCkU0aCDT8YDg2ILdPr2H2ugu1fFq0BgdHdhVEGdHkMp9SmpaFRVqL+OexA4JCyS+J68ROw9cm3xWIpFuhMMBWB0WuIJeRCbHYXK5cWdxDbD6MD59DL5QNwwdcxrBB3zFOWxf+ZY7EZ7M1tumFtLb6xLQly5cgJtiBS4rypU6/J7AHkKaFUU8FpPWDp3R2qTR5HNSPXAxcGMhj1nbQJI2Mr+wiJXVDck06ZrFyoSWoulsAUabCS6vA4lMBQ67BcODEVloXDic311Z3cFWtkxVZtlgHGYrbGYG0Cpcbgv6hroxNDaE8ckpTExNIxDugt/PVvQgbA622tkO7NDeTCbZNPjgc2OUIFquSMdJZ/Iq2FPhSRmwaBQvATZGaZsp3Whm1CwG+ScBMzymbNodkYi9PE/4Tl+2I3kcsVgk+phzx0odZpPSjOYi11xlvYERAU/WAGelpLeQjsR7xrmuodlCMRpFO1eE22yD1+EU5TG7y4V8tYTteEyCeLg7IgkMwXTchPX1ZXVx6cplbG1vSxVIH/TtaFRm+TR74Yfh+IQ/R6oVNwpWitxwZOEzSWk2RTO+QcMcp1VAjbvbW2hzZlks4cjBKTRsgGu4B89891v44O33kNjYRN9gP2LFLA4cO4qTJ04iyGTQ5kA1V0AxncXy/AJuXJlBPZaCz+oAvVGKJuDMN57GkYfOwOByo8HKrmmCpW0WoBYDeJssCGVTAlFAMlRQzaZw6Xcf4Y1fv4GDJ47j6D0nEV/fwW9/+houXbyJ+++ewg+/eRYHhgcwe2cV//TyOyi7LPiL/+MnuPvUvTDSKa9ckC+agczdXMDLP3sd6WQOz//pS+gbH0VqPYGg2YOIOwA2ZqvlPBaXZuH3BTA6Mi78ZVbgr772Bq5fv4ZwSOkwJDNZGEwGeDpVJp9LBhgKAS0uLUpSZbUr+WRu0rwHvH98ju0UgyHY0gBJlrnm+Ezz59ii53q0mGxiQRpLxJFie7lakbkykz3O0EN+PwxMGmv09FYBQT97OkllIFHzYVKylI66oqK59mbbuvO0ny3CVjFHDQQVsrunZ9iKO65aynQIJHBV0PfiT8BqW7XU+b5N0kFpm9xJGPj/dbWsx16aDsfroil9TECJQRAJ146ojND79onCaHCcZr3opJ7H5T7A92G3TlPv+Hd9jhq8pqlyWtNCg9Y0k4UdFhY1lFhOJhPIZpXsL/cRcXnjXtIZs+nOgb7+utLmsRRtjtdTJSxMiniedHujkiHPh10ZYTw4nUIT7u3tQTgUgMVmRrlVhbu3C77ePuRKNaxvJxVAbvwATFbO6b/6wVw+Y1vfsf/Ilfj/17kLBYO1jKrQ0zsqoC+c+xQuiwGOgBvlch0jAyOih84HZnFxATMz12TB9ff3wWoyolwoyObAB4nI242NDclQuRlRyISbiFpYyiLQTECbyYxUpoSGoQW724JMvoGA342JsQGpzqRCMJlwa2NXAjpbfwTnCLrW2ILF2obbY0VPfwRT09M4cvw4hkZG4fb60dc/hEAorEQrjDSCUChu3fbWrTmZmZVKAorTHFzReO/IRarWGoOFQvZKlc/WewfRzsWl53/7FyHHAwx4EtxbBhSFnpdTXQDhJ3/Zcmy1eS2U8hSrH25i4pXcWWDZZAL5dEpa+/wZzW+WDZHiGImkfJlqHJk0pGPCGZuHfu+il6/Ur2RDBISvznvBwMwXK/f5hQXMzs8LvYZdCc41OaNjIJEWr8Eg813eX9KddLUiaF0j254mVLjxmgyC+qX5zs7WJqLbcUyO9CPQ70cj4MTXXnwOd67fQj2bFyqY0ePAmccfwfjEuFIvM5phZBZHX/RMAdc/vYA7H54TAN5WrYCuqTE89dzz6B8aARxOtIg+axhgbJslKFFJUHFwmkpGkNiQWhGJlRW8+5s3cGXmJp556bs4ft/dWLgyg7d/9greeO8S/F4XfvLS13D23mOIbSbwz795G3PpOH70d/8Zjz/7NbmejXIRqFWQ3N7FF59cxOuvvofR0Ul8/QffhicUwMK1edTTNXS5g3BYzMhkk3jjnbeQiMYxNjggSSADWbFUxsT4OO667165HwzclBBeW1uVgM9nk0GdL7bno/Fduf58/rjmGFCkC2S3C5ipXi4jn8nI/2MgZLDgz3HezsDO7gBpkwTZMbkmjY09jGpDaReUiwXRi2DQYtuaCQPvua62GcT5HLNbogWHdOuawctuV9K2Wk5WA8M0F5uBh2hyJsec6RIcqK1SpaIVPXSqoClaGK+RzM47iHG7xQ6fx7uXZOjOg26R667bfhobt2wtOKPb47oVz32J+BGt9qgZA7oqViJQTAoNooPgsJrlGddudLxGumWuR2d6exVMTqd7qZH3FgdxCSoB0kWDgAqbDel8sCsllqqdJEKr3nGNymy/xVY8k36yCVSbXwd+7llkKhALobsRknQEAoLRoA896WylSgHFegkWnxPB0REYbE7EkjnYvWGE+8ZgsXkkBdZdxK9ylf6VD+jSLqZwhrGJ1PY6fvfTn2L+3DkY6xXY/S4YDRbcdeSkoKP5oHBWd/nSZdy+fVsCBUVLRAxLzEzUQiKKV4N7WPEJ7aXT7i4WFV3MZmMQr6LaasLlsaBYbgp4bWJiSJIBPpgwmLAUT2IrVUCxwkqYaFuCZKS5ilCXG0PDfZicmsaJk3dhaGQMvkAQoa4eOF1u5TVs4Dxbzbc1XYSbhX5oOSN2dFSeRLFKWowq45WKnCIMIpWeKzAAAAAgAElEQVSoXhp4ox9+afB25GQliAs3tymbFF/tepOm0Xu/K5sANytd4bY16EgtKF4bAg/FYKPdFh96Ap+okc1jsmLQ4wMetFEpIRPdRTNfgrXahNdih8fB+0bFCKNU2qx+EvG4zL95bv0DAxLQ2SXgteb9IredvHSCGNlU8Pp9MgOkzSyDCX+X94QbGu+xCH84HCgX86hW2O6jHrVT2rL893QmjbnZBbTrZThCDnhGI3jym99AbGsHifUtrGxsYOTwtAi49A32SRLFMQIx0XaDBY1cCTfOXUB8dh7RdAzrqODUU0/gwXtPw2NxAyaLCtqkEpeqyMR3kSfiu92AzW6WboOTXQerDVtzS/jVP/8adasNL/z4TzB+ZBqLly7iw1++gl/86wWkciX8zfeewrcevkcQ7C+/8QHeu3EDz/6nb+LFH/0RAl4/QGGSUhGL12/j3Tffx+zsGp7++vN4+Jmz4lL3r7/4V+wsRzE6OCGV7NLaIhZWFlHPFTEc6ZEgPj4+Iapp7GYNDA1JZUo2xM5uFOfOnRN+OlkgZEdIq7VBFbeyJEp2h1WCLStv/QzyOa2VSlLFkoFAkaNmsw6HQ3GZ+Zy4nV74fKzSLIK2JlaC95RrMl/IU9JN8Af7W+4q0ctJ4kf7UrXZ83lUHuoMVqzOCRK121ixG/9NANXzZM0UUa6KtI5VTBNiSxiEhIVCK2N2w5qdlrtoQyieNU2byoUyamUFVtMVtrY+ZYDU/uNMaPh5RQyq41euK24daPe31rW4DIMmj80Xj8E1J2ZRzRZK1SqiO9tIi9RzSTojskabHMnRYIZqjR0WdydJ57rmnNtut8DjdQmWo97ifseOhkeuG68FK3S+h91sEx46iyVeJyZTmq4m7X6TsnRWDo8cPapxoQL3EpvTYQt0zl/T2ZQpjgm9XV3o7e2Gw+9E226Ee2gAVrcX1QZQqgM2TwRuX7dQcHUn4w8B/T9q9d4BxTVaDQno28tzUqFvX50BqiVYPHYEfSGcPHxSCZv4fOIhnojFZPORStpqhsftEulKAt8YIDQAhQtEmRcoRDhfnKsxA2ZALxSryFdrsLutAhzj/xse7pOHVYBrFitWE2msxrIolgmeMYrZCCsvo7mNoeEIhocGcPDQERw9dgJ9A0Pw+Pzw+AMiuao83ikbyySivjf30oAUaTFS/pULTFq2BgmkrKAZYBjQDUbOEhVif++l4bwGkuiI0FW0Gi4EmY3XSJFRRha0ODR3pHU5Q+VnYyCVWWChgFwmLyh3BmC1magNSSUHgJ0GE2JQQekZwM+ZY6cdLpm6w4xyIY9WroRWqoBaIiPtdydn/zCgRAQ1uciFgmzy3DiYmAlCmrNYSmJm6LhGZHwT127eFE90XyAg14SbESVp9aiCx+C5MWhzk6HWeiy6I3g0tpe5yfDaMViRIrW2dAfpagZDdx3Eg197HPl0BjPnLyKRSeO+sw/i7NOPoasvIvoFMv9kQG8akNvYxewXV7Bx+xbmYxsYeeIBnHn6SfRZ/bClasjF0qg0awJ4rBXzMpKgiU2zWYPJTBqSE067HV6nH7tru/iXX76C8QcewNd//EP4In4sX/kCN97/BP/48nncnFvDC2cO4McvPIGBYDdef/dj/PLDT3HPs2fwg7/+UwwODsNYKSO2vIz567fxxqu/g8MVxFNffw4GSxt3bt3CpfNXcPv2GhqwiC76keMHMTo+jPT6JkJ2F07dd58Iw+hklfdB3MpIUSvkcWVmBrN37iiFvmRKOl1iGUpXMPEON8HldMDvo1a/MglyOghYLaNeJlBMWZwycLBS17NgeiXkcgUkUglZh7zOMsN1EqhmgM/thtelhJYU8FXJqRIZzjXD0RrT53pdBT0uKcWzJvuDh2OC2dE1b7flfZksMtBynfGzieY4+dWMTiLbbJCZOdcKx2JqX1HS0AxoLprMWFXXymK0CiiXa0JrSfD9tfOcnmHz/HlNRchHdNjVGEwSZFa6HX46K2E+w+w08Wd1u14n61rgRh+D78sXExEek8lvKpUW9DuPTTVK7XsgNtTEKoijXQG1elXsVZmQaTvVrq4w/H7VgRGsTqUu/gCac6/peTxfWrUSV2ToKPlR7yNFcx6hxFY6gDyuAbNcN35+Xnv9PcdlXf4AvF4XLG4rGtY2bF0BWMNdNKBGKlNEy+KHL0TBqS/d7v4Q0P+jBvQ9O3RWkRXsrizg9X/6R6zNXBP0NDflwwcO4fD0QWkZMiMnJYpyomJSkkgIT5OBZmV1Ebdnb4iEJbPDRDIjC4YLnxsKNx8JmB2P8HqDcpdVlOoNsf8TLq3DjsNHpuRhZfuNAXAtlsFSPI8c+d5mI7xOBwyNOgjO7BvuwsDIGI4duxsHqEQXCkuw8oVCorutNKyraNRK0u7jotRgPW4egpbtGLQwq+b7MuEWNSpTx7zAwA1NOR+prUh/q74Tufd9NgdaSYoLWBYngzw5t6LspLJ3bgw8N4Uqrkt1IkfuAOG4YbPi5WxNxHN4Lh37VeHxsqtSq6NaLSNXKYjeuLNlRDtbQi6aEN42bW9Z0bPFSc12JmKcpzOJ4PtyU2Q1yPmkz+NBmM5sVouYgqysr8kogV9r25soVSsyO2V1xpEBue1MBoQ+ZTSiSK48kzSrDcVCUQIGQXW8Btsby5i5fR19B0Zx6K4jSGXT+OKLSzDZLXjkqbO4/6EH4OPM1GSB3WBCI19GemcXuxtbiG1u4/rFKwj1d+OhF5+Bze9FOZ1DZnMXuf+XvTcNsvQ8r8POvfe7+7717b17epsFM4PBDEACBECCC0iIFCmJlEjTsmOXy+XYlTiVqvzzryyOS5Wkkootm45DUZYUSaGoWFJIESQIYsfMYAaYwez79PR2e7t9931NnfPerwFKJqVy5QcJsau6Zu3uu3zf+zzPec5SKMu3Oj2W1sF5//5do7rw0esgr1XCkUOHcJiJbvdW8R++9xKe/rVfwRf+wd+GLxrCyvVruH/hMn743Tfx6hvvwOPs4J98+bP4zGMfwtk338Y3/vyHmH7mJP7hf/OPsTQ/j9ZWFuvvvovLZ87h1ZffRiw9hkMnjsMR8mJjawtvvH4Rt2+tCz49dfwYfv2rX0YsHEBlewdTmTFxUOiHwIJA+JkTqtjjfRa9Kq5cvYp79+8rpIWrqp3dHcnMKF1jP0gdeX6vvO9syGaK4xsjfIkAEebn4U+Uiw0qJU2SeMWiIOxLqRihfd631Xpd742sVd28vowhTKfNbPCGrkmuUWSTSic4KgZEquN1ypAaTodDsxmHhUaLTSz5CmYVEI1wcqf000LA7ZJ/BcmVNhudBcNmh7PR4DXBEBM2jlSVpEbSslNlYU9FU4gGIvskXJ+fsixq+o0JE9dTvJbZANEzgQoPDh9sKnmdM5GMFzlfD55L9rrMrMTYhDuHlrBGPkd0TOx5EuXaHZOJ7jXZ8TyPyNRnIeY5whUZURM2CLx9KQGT732fJErTsPCeIYJp7hfGJlOLbkiqmrK7DMDh6sI0NmxC7J05Q2H6PapjOvqevF+59jAIp1c/O5MZRzQS34+H1RlHfo3DgWgsIkOo8YkMgtEQ6v02XNEQgpMT6LktlCo1DLoehPwJeMNxRl7qPZQDnc40Y6Qz3GP9DFe59x76BxpyH1KHtHt0dpvYun0d/+/v/DaWr12D22EhFonh8Ucfw+TYmIqNPMwJ0PGirLCLr8LrC0l28/aFs1hZv4dGh9atDmxt7yEUisiEZi9XgMdtoc39MCumw6nfk+XOCzXgcyszOOD34OjRJcmNGgzE6HaxkSvjTq6GHWJEnCiorez1EAq6MDKVwPyRo3j4kQ9jZnYW0XgMqcwI/IStlGzGokjzl/Z+whJvMN7Y0rGKOUtjOhc6tHBUJ27Y+wbUl2s8KUD7JduG1e1LhLyAH7ngh5O1/e89Qv1dMoCJgJNYZ2Q/LOqUkDFAg0WfBwgbgHKpNDSlaen/SX9LWSDhNia/0Re+0dKeuUHf7/wO8vkc2sUKUG8rqc3kq0eUsU2dPKV5/LlUKFAKxV0tb3wSZyZGx3TY8vAlWSpfKhoDkm1a9naxvZfDxvamijXff04AbEwaQ8erAL2rvT4dhNyDsmDwQCI0nEjElZt+6eq7KLeqSE+OYrdSwN21VUwvzuDxjz6OgwcXMZZIwtMdoLa1h721LDZWVsW9oKkKMYATj5yALxyUp/rAcuL+ygNB9m6/F5mJMZkIxeIxOdoxjKdWqeDe3bu4d+sWJh1+xJwenL58CUc//hQ+87e+jHAqjVq+iBtnzuH6m+dw69YNZHe38OEji/jsY0/i3tW7+D/+7EWEHzuE/+Kf/Vd4aHEe9946g3unz2B3eQWt5gCxzAR6Pj9ub6/jweY2susFbKzkkA7H8Xd/9Uv47Kc+gXq5KFva0cyYpms2aERn2GjZWmK+xnRjI49heWVFe+5ixWi2JfXqMpDEGBXt7u6p2Fo0EorFFMu5t1dEqVhVwy24l3JFmp6w6FD/HPDAGroa8nojpyQQIHGKOnWuOZicaLzJtQ/3ccVk0CJ+ED3i9cvHQPifu3beIyKDimDZRG6PUbzGvlZIEom2Wlk5EaAENexXSBNRE6FWtMJVTDGtUf3oUYnCe9HlRpONu4eInUlj87u8sChPZHZDJISRDCfcCDxewvQ93TdszPlzOU3zzODn7m5OefHFkpHISteu5p2mTiTZGdkY+2SSUmXT6vObmHCRYWmjTFSAunUz6fOxm9eNqIRLSBwlpcqAp/Ut/e49bjk3WmpoPOjTRIbpaUPZrJr2IcmN5w9VAM1GS2eSuBrdju47vlfi/HRJoDMTPN8TmyhnTLKiSMRHpKTg4+V7Z4fa2CokX8BCPBVFIpWEh3B/Mg7f2Aj6Pks8lsZuFe6BD8HUKJy+CPouIjU65eEkL0Uo5wfHHPZvREGnl7Or1xAM+Z3f+12s3b4tidjU+DSeeOwxpBKmAyQ5hT7VDk7l7ALpqezy4ur163jjzCvIFbe4MdKebmsnr/0arVO3OTWSiMPDgVaqzCQGCVQddczc+fFGdrucOHZ0EZabzlZVXUzb+TpubhaRbbSUiR12OkC/qlQqiNGZNA6dOIXjJx6TcU0smRQk7fZ5hyxtoFYpwec2ulPbaYm/t0k7LJr0mueNQtapiUgcTt+ybOUOkZD70L16uCd/X8/3E6IIjYxKgTIK9zBdNi05ecDIFarRlGyONzylf5yatDuv12X2Uq5WlCfPScQaOBALhuGlMQ0154TsGQ/KGFlKg+CSW5m5HaEJhgSg3M6uSDe2LSdJV/wkVMioTR4eJD1RlugL+gXHrmezuP9gWcWGhZXvGR8X3c3YLHDa43qCRYqQHw8n7c6HCgcGwcTjMbTbDTRaNWzmtrCR28Lqzh66Vh+LR+fwkY9+BLPTUwi43MitZeWPvruWxeb6JnJ7dUQSQXEqiB7scequVTE+O42FI4cRSye1J+dnLJUSKVOmHsPAmlqljPUHKyhcvY2Lr76B3VoFi489gieffRZTBxZkU1TJFVDb3sS965dw/u3TGA2F8eSh47hy4Rq+/u1XkXzsIfzTf/ZPMcO42LOnUVlfR3VvD7fu3EeB6BItWYI+HHvkUWRXd/HqC2dweHYRX/3ir+DYwUV0GrRMthD0+XWoE6Xhhy3L4nvNaZlOZmRBszFeWV+TJS9RER7ubNqIxNgJfzabmYQ3vp8b2W1cuXoTe7t7mqYZmuNmYR82ic1BBx1KULsMCenD6zE6ZhIxPR4GsvgQChifBX7apDMWE3svbT9eMb/dHgS15zVTfdAdgNcyPAvjTMf7moS7otQTu3vbWrtxo8WYT9rEjo1mVBRFNPNTUWKIXpK4eQNg5DClbkQ7vE6X8hS4Oy4UcigU9tDr04XN+FWQsBoKmzWSvOOHq733c12ITvC15zqIbTrPHIUpgSQzNgMmmZBNS71W172nT7q6dU1jzYaBBD8WftOUGAker317XUFfdTnTDZUEHM3NrGsiT+UWSC8AOsLVjGMc+ZtERtjk2AiiTfhjExEKUDJMvoJJUzSyX6oNDD8kEo7D7xt6BtAAKxDQ2oO/8uc63UAiHZM8kBHAVjSEyOwkrHgEnX4Hle0Cant1hBOjCKUn4PQG4aDHAMeZnxf0ny1Ugoc+6Wos6Fa/ibXLF/Fnv/0N3L16Vf7FRw89hEeOHZfhC8lOYe62LLcsR3mzmb2PD/ceLOOlV76Peyu3YXkZGODC9k5RUBJZljtbOTRbtEBkfrCxkSSZhFM6O1ZCdIQOSeh56KEl3fiF4p5u2Fy5jRvZPDabbfRcQNjlQsxyYmw0jvTMCBYeOo5DRx5GKj2iXO9wLIJAiGSbgG6eTquhgm67N/EdslnC/P6Cx3qU05mibXZYRoIm0GlA1yX+eQi6q3t9/wf//F4Ha3Zl+/O7bDV1Yw0dsThpkeBmE+CUyKVQC2NEwccp3zMGQjTqqDZq6PQ66DSa6LU68JF5y4mAKEm5gk6tikG9gXq+iOpOHp2aIflwtcHxi3p8RqXa1pa2VpmHMyd2MvCJCnDvG08mtUvnnnWvWNAOnKTGze1N2X7y0GXhl8OYlzvSDiolBsQU9veRfObkVrDos2nY2d2C5XFKnnRn5S6u3L6LcruJkckEPvrMkzg4Py+L21WaDq2uoVrgtFdDIjGCmQPTiKaiWNvMirX/8KmTSI2OYHRyQlp5FnM2Eny/eEgLTh2+9DzsuOq4+/pZfPO3fgf+RBTHP/JhjE1PI5UYgdV1ot/k/rEPy+/EpfNn0M8XcGjiAM6dv4jfef41TH/oEfyT//ofwWrUsbe2itV7d/Hm6Qso1suYXJjG1MIC5g4ewsHFI3j1hdfx3T9+Hk+d+gie+8QnkYyFhQ7RApnsfWWTDxP/2AixgCjfPL+nnHsiJJSVXb52VQWdu2VC75ubG+h2WiCZlEWUDopsloiU8FopFEu4fuMWNtbX5erHQh4JBCU3ZEO1md9FtcW0QCJTHhEHCwz0aRp3QhI0HS7unDk5Gi06ESOzgzasakLWLNaSaaoI0t7WBZ/HjWQkhsQwNEj/lwx1jz3x+9Aj2bZYQLliQoSYUMj73+y02yoqgRCZ7GGkEyMYSY0i5Asi5AvJGjWf25H8MJ1OKrWxxuyBZl2o1ObWJvr0pvCH93f/5UoTPp8HqWRM9zQbA7fbrMx4nRAlEEomYxi63jkMCsFzoNvVuigUDOk58PXu9tpotGu67nm/kNfAxlee8uLCcKXXQ5vpvkNiGcmHLqsPn98tlQlJdq1mWycDJ/4+eSnysQe8TrcadRZ3e+9vXP7YcLmRSsQwkkro/hKJ0Ed7Vz4n0kfZ1Pgk6eXX20RdI6ElmNfVeRwKBbQqY/JbMBHF6NIBxKbG0Bp00Wt0kd8qwPJGkJ5cgDec1PUwDPjYPwd/tirbj3+0H/gJvaNgFhb0FtavX8affuPruHb+bfg9fnziY5/A/MysCW/wUv9tbFIJ+zKuj4c6O+T1zawm9Os3L6MzaAly2twqiCHrd7uws0Pji6amc/4bP3t0VusaZ69EnCYhxkjl8JFFRKMhHWROy4WdQh03snvYJUPXCfgGDqT9XkyMJ5GZzWDm4BEsLh0VazgSjyIUjSAai6OnkHdaRwIDynKGHbAtx5EsTvAad4EsuOxKCcFzh8Qbgp80xTSf+xP6X7pWflKygZnQ1e1y6lcQhblxbTIPmd3aiTM3mYWcfs+EDiljoV1nrWIMQegkRWiuDwTcHvEY6qUKChsbWLt1G/nsFkKWD0tz84LSPQG/Uqa4lwsGgmoSOKWLlFetChrnB6dHt4txi2ntHplcV281JG/i68+iQj10fi+vg5AIAz9nZ2cQjUR1wFHva5N5OCVzUuf0Tw/4ZqthSIKDLta218X8vnl/VYS2x584gYcPH0KlUMDtW7eR3cgaW96Afx+yj4xQWjOKhaUljE2OS1LHVQILHuctFkyfRVti4xFgIFdDKKoWS7j12hl887e/ifW9PB796GN44qkn4HV6sftgA96BE9F0CP6wG/fefVfpa/PTs3jpjTP445fOYumxU/j7f++rGFQr2FhbxfMvnUGuUsLnv/QcHjpxVIl+4XAUfncQ3/9/voeLr1/AEw9/GHNT0+h2mmi2qpjIjGIkkTQcCYWZOOQHYDuWkeFOmJ37Y07p12/ewMbWpkGZggFNpBvra9jc2tHzWlyYw9zcgX2DpEKxiLv3lpHfK4DBW7FwGIcWFnHq5CkxqukEuLG9pfebe1s7+pT3H69rFsNmxzDMSYRj0AuRM0NAg/HSN0OmrmPew/r90G9BbGoVfYccz7it8niYaW5iUOlmGGZBoXxtiPLY1q0m/rMFh7MnBz6Swxw9B5rlOqyBhQlZOMeQL+5hZWVZygkni1KIkzhXZRZ8gQgCwZggfN03PdrY8t4d6Dqt14kCOnSdspERQqJ/dSBEhr2S4swunc+DayIS5sgZkbskOgpX4fXNJuz98jj+no0OoXK+Lu1+T8jVjVs3sbK2gnKtrr+n54Z06WqIzMnidTvgJWLRc0JPv8vVWx/hENcTVAFE1LjNz87Is8AgGEQaTQAMzyspdzrcl5u9u5qNRkPvnX3eOd103yO3wg+v34tgLITE1CiS81Nw+Nyosymp06mS0PwUQqkJOCxzNopgI8j9g5Pe8oEv6F3doF24ug2sXHoH3/y3X9OEnool8dyzz2EsTQ/2DsKhsPaxPPQ5HXaabUGcA1jKb37n4lncvHMV9XZNBWhtIwcMXIiG/DLgINmGaYX0kFY6WJt2mqZLZUEX9N1p4+CheSSTMSWxkTBUbnRxe6uIrXZnWNCBlNeDublxTC5OYnrpMGYOLGEkM6pUpXQmg0gshu6A+zU3+t02ui0GvhiozDaAsPdRDITR7c2YTgf3R7zd2KHykPrRYv7j+773T+Xv/18mm5avn919vx+q5yHk5BKP0xEJPMNMdRZe6Wg7bcVeUkFg8cbq9uXnzinW0R8gyCmZTOhCEU4G5jicSMWTijt1ed3oEOpXuAijHg3Eb0wtKKuhK19I2fU8kPpOpyZrFm+R4EIBkW7CkYj+nkYdOix6Pdy5c0cku8mJCe1NKXnja8vHzKmcv/LPLOiUJXGiyZfy2CvuoYMOtvd2ce3mHXn3H12cQ6NcRXZ3G95QEAuHl5T9LcayP4DMzCT8sbDxxSdB0OeVDI/PgT+bqWJBX0ASOh2ww90v/51yo1uMa/3338LN1QeIjsUwNj0pWCq3uoduCxiZiuKhxTGkegOcPHgI4VgU3/z+i/jOmxfx7HOfwaeffAzufh8vvfUOXn37Aj71hc/g1/72FxEKk21OpMUBn9OH177zKnbvbOKxI6eQSafQ7bewsv4A0WAQ02OTKuQu5nxLamigd/I8mLAmo5ihGoGhOYTe6exGqJgFjKjO9vaWpkF6PzzxxBMqOmzOaOpz4+ZN3Ll9D5VKA9FQAA8fOYRjDx0RJNsgT2NAR7c67t+/h53tHU1uLGC0cB4Zm4bHG1CxkK6cpKoBVXos8DUU6QRHsugwCYz7XRY2GsXwtd4u5rFHrgAZ20TgaKIkNaEhkAbdFkKEiL0eBDm5B3x6bzllsuHw+hyIJUIqrHvbe/BaPsxOzYr9fff2XRQqJbg8XIs1tYKihwVRChZ1Xr9ebwgui/Az9+4mY4HTrIin2iuHNKXLhEXxxHyc3WE0bQFrq+vYzeVVdLuE0HlG0AOfLpFcv1kOOCzjy8CmhOeU9vZEyYY1j42XzH/YRJMNr8anj1yeDm5NfT81BPSHJ9IZCqvJIVHYQ3Sp0xWZlOsVNir0IuDZyufEhojBO0MT+H3OgBp02scylpXeFkP7WpuwZzPV2YQLzvdYiMcjCMVDcAQsuGJ+eJNhPdZqpYHNtTyS6QMYnT0Eh9d4T2hfqlr+84L+M4FQ2JA7C7rVbeLuO2fx+7/5r7B8/QamxqfwmU9+GpOjY4L8eGDWq3XlLDcqVRUJ5o13OgMd6OfeOY3L1y+gh7bg3vUsd3pAKhZFqVgRk7fdNcYqlHHUGDygpDIWdHrDmwjQqekxZDJJrKysK7KyPXDh7k4JG40W+tTjDoARvxfTU2lMHZrB9OIhTEzNYSSTQSKdxshoRjpb7q8Id8lsRFOy0ZBTAyvLV6YxaTKn8IzHD6cnst4JvbOYs6hzYTDU6vxH39HhuPIjMPuPFnTuoQizaR4aas910w1Z7oxFVT70ULJmk3p4yBOa73K6bTZFriEy0q430ChVBL8TXu21GnDQNx9OuHhYcffpcWNguSRZGzRb0mnzQLHDI2y2sSYmkhNrNdxfvq9CQsh96sCsCjZT8rgOYNIUD/d79+8JBqXXOmVDo7w2hoWHxZ9TIHe7hl1sdvaUXXEC5XtZqZKZ7kM0HsH65obSyLqVuoiT6elxHHrkGGYOLghlMWluHjC6jII97jy57mExsFnF5CLwtTSMbtppGp4EP0gQIvv+3plz+Nbv/BHCYymceuYJhEZS8Lr96FTbWLu/iht3L6Gwsoynpw/gc08/ib12Hb/1ne/h7LX7+Oyzz+ITjz6MYmEP33rhFbjSCfxn//gf4OjDD6Hf4eveMjacHRfO/+AMkO/g+NxDgo97Vh+Xb1xGyOfD0uy8DmI+siY1/ENnQp7eNJYhT4IFnTtn7tBLlbJ2sdVaRe5izUZtH9VhsTpx4gSWlpaE+mxtZXH7zi1JD2khTKfAQwvzmJ+bEwy7ub0j+1EWKl4bhI55XbFojI6NiSHNCZbTPws6P9lAKvWPUHG/i2bXTKbkzPBrtdIhPM09rWWhXCOBlW5mPeTzRRA1qLH5o1SUS9yucTuk+RBVHrI7dZjJMRqm+1pAzeGBmXkEAiE8WF7D7Tv3RBaLpuKIJGlly0aOZLyhuqNcRImeCW263PVU3NnkvN/9zXACTJAUkS8+fjX0XGs5HWqQmCdRrzXN/djvGxfHak0kWfxK32kAACAASURBVH5NldJOafzrKFeqqJGQOtyNq0nX9Td0KpRvhVvF3SmnyS489LkYqmnEUxCKYdQA2vmD9sR2RgRDYN7zpBeK2BuIp2IaVUNW5HM03u+ULxpOhOEAGfkav4edWEdvCN5HPrcLwZAXbr+FnruPvg8ITY7AF/GjVqrhwd0t+D0pTC48DG8sDZp9DGyhz89ENfvrPcgP/oTO14EFvdfEuy+/iN/7l/87lm9cx4mjD+NTH38W4yMZkKlNqRITk1jQGX3Jjposy3qjLeLUW+ffxDvvnoXDGgju3cjuoV5rYzRF1nFZsZzNNgSVcsridE4/d0LS7Bwpk2HRyIymMD09gZXVde3KWNDv5yrYarfQdTnFhs4E/ZgYj2P2yBzmDhNuXxC7OUKW+0gaHt4o3PFpx2r8R3gQMW2J+3V2rLy5CGmT9WsAOBZ07q9Z0IefjmFB/wkFW7DU/ub2L15UZkIXuWTIm2fhFsN9WPQIW9AFTt7PxaKmNRs60yRNJm6TKEMLFnf6zTZqpYq6ek7tDnbRDCFptkWwY9NAKDiaTsLFNUkXcHcojTGHmfT9JCX2+5q8C7mcCDokzaQzo/AHA9qhb+d29HjGMqP65N5zbXUNa2ur0uHSDZBTCyFwHpQ0q7GnI1vzq6mtx9CXImr1qohMsUQUXr8b5WoJ66urWLlxR+uF4088ioOPPgxvPCIEh0WaK54+RRHD5Co2FpxWbLRFe3OuaoYQIwuMLcnjoSbI/fUz+N6ffBennnkSn/7KLyE4koLL7VXOertax24hi5uvvY5UvopjszO4ll3B1/7sBdxc3cKnnnoCz5x6GO9cuoo3b9zC07/0Wfzil38VqXQcFp23epREuVAtNXHt9XcRaLhxcGxOhKWWo4Pr92/A2evjyOIhNSJUAvC5ykVM8qKuijkbHmrEb92+jVt3bqPWbGjaY9HczK4jm103wUgej/y5WczpA89De3t3ExffvYC11U30On0sHJjC8YeOYCSV0tdkt7aR2yuoQBPloEadhW96ehpTk1NauTCq1y4UthxR8DL3uCEWbee+UyKlnSyE/P8son5vCN0mFRcNXbecovnvtrEUixBDjPjzG9Sj04mtQ6OYFvx+Nh9T8PtcSmHc2i2gVG3Kpna7UNG0G4lF1DQQap6aGEM8EdVumucGm53djU1ZIHPvba+yaNAiBEMpdrsqzrx+RSKLRHQvcGduXNd4zxvEip9cMRkCHbk1ffScbnQY2kzjG5k79dTwkPSn4l8uo6KzjUgIY2oghIJbOvnW96FrTeZbTFdzuRAImgYmk8nIrpiySzajvH7ZaP2IwczQSU7rQznzUZduVksGhTA+73YjY/vwm/uczHm/pHIelwOJeBjeoIW+1VVBj06NwJsMqaHJLudQynUxu3QS6dlFgM2x3BY/SBz3D7j1q0qRFrcdOPstvPhHf4g//Ne/ic179/Dsxz+Fj3/0E4gEg7p5GODAA543TqNa0xeyMDJ4hN3ta2dfx/mLb2HgGoiYtruTw+52HukU3eWayBfKqLUG6koJu7EQsetlQxAMBbU3JyScSERx6PAClh8sa+Krt3tYLTSw3RmAvNSgBWTCTHWbwNTBRU3oUzMHtDcPR8LaGZPxSm9yMmNdThYzs7+2ySTcvZkKa9yeSDpTFKeym/krZWr2Hv2v6Px+YkEnCcZ01yy0hnlr9ufSq/NXdtqCMA2ZjZ8s7nRmK+Tz2t5Th85iHqB/c72Bwk5O0jWR49pN1EpF6c4T0bh8AmSY4THRjuBh3e7sy2BoiMHQCMK4PBCIxMxMz6gR4kG0tbONazdvKDRkYX4BqURSB77tDLe1vSWy3IPlB2LRM4udhDceTmTpsxBQD8zHnkgm4Q+HNZlRPkS5ViIZl1Zc6VnFIm5fvYqt7Baml+awdOIhxCfoXEUGrnHXY9AM/0xWNF9q7vsVQCPyEhm5TrQaLeOHz58F2pxWkA6HsHX7Dt753su4cfUmPvZLv4CPffFzsKJh6bc9TCAbuOSyduv1VzFYeYDxaBhnL1/B737nVeyUavjS5z6JcMiHH545i4Hfjy/9vb+Lk098mDVcB6Rr0BOhqrJbQe7WOsItCyOBhFwKW44eNgu7yG6sySVufGxM77OgdhqmKGu7p2LX6rTQ6bVx/p3zeOvtt7C1swu3lzvogJqtne0t7WYJ8CwszOHUqUcwMTmuAsEiev/efdzXHj2PZCKGmZlpJJnyxXt3GLZByJ1TPD/soBdZvNKOudFUkdonaskJjnA2JWFcpVQNI9vlUCSvYkx1LgBuhiYRyeoPZCLDwk0YWBp3OtKhj+Z+3DDta41THJsaJYQ1iT50sbNLt8I8skQUuEbq9jQRV0jypDXqwMDezPzmYyKbv09rZ3AN6BJ8zyaO6xqeIzyrhORQ+Cg3Nypn6MBoMtH5uqnhpIxM96fxbGc6I+8hTrV+nw9ef0gwPf8vbyjJx6jYGbLm+Vg3t7ZQLJaMgRYtprt9PX4OEz6nQyz9lNzyqK4xyXl03qSZjm3NTHKn9vay2mWkqtHZ09qX14l6BMW+cj1iTKxMmp0ZTuw4WV1bw4hbOdJZxoXPQ6mujzyTHnqONhxuByIMbhmPo+dzI7ddxO3LdzE5uoADD52CIxJDa0gepGrigwK6f6AndNU04e4doN/Ct//9b+EPf/M3Udnexpe+8Mt4/EMfgZ8wHJORLEvmDbxR2cWzQAkS1RLegVfPvIYzF8+h5+xLc0o3ud3NXcSTUVRbbRSLhOW4N/QiGg4qjYrGBrW62cWnR5IqZOFIAMePHxEJZntnG/VmB2vFFrbaTtT7gN/Zx1jcjUOczo8cRWZqFunRMZmnUK5hS7L8gcAwUpIMchOzyEOEn6aY0tGMMYTcd/WUG23IMZzUWfB5CNifP5n49uMndHJ9evtyHrPXMkXdhtYJqdPC0wSKGOsa7s55OHM/SskS09ZoJFMrlbC7uY3qXhG9VluGICmab0QiCPn9mvQ5pZO13qwz0IaGFg01LSx+PDzku+2nLIjSFz/CgTD8voB2rCtrqzKWIRTM+FRaVconfLin02rAAZHgqGfnAdkdmIOeBxUdsPgzC/Zjb7YwPj2FWDKugrS+tq5DnqQ9uc3Va7hy8V0ZqngCPsQzCcwfWsKBQ4twB/yG9BYOIBRl/CQPcUsmH5zeedjKP18aBBfcjFH1+9H0OOSFkPZ6sH3pCs59/1Xs7BXwiS99Hqee/RgcaibZtrngGliolxq4+urLCJQ2MRLw4bsvnsZ/ePEclg4v4sMnFlFoNXH22nUcWFzEF//WVzA6NSnSIFUBvKY69TYqmwU0s3sItVxIBuLwMGRm0Efb0cfla5cQCYewtLig/2/Hf2od0WoZIiZlUWjj7Pk3cfrMG9jZzaPTo/kK87qNLwGvGV5n6ZEElpYWkEjGjG9BsYKV5VVsb+9KLz49PaXp3bCgiXb3TAypQomcyGRGFX1L8pfxWbfUlGj6VHgSyVcu8RXEdqcFa72ulQBRL+6GGd7DRoHSy1ggjJDPL1IX389KuTJceZjwEJeXEtW+Vm5aIw1d43ivb25tYzNXRo0IkmOAVDSE8bERcS94ba6uERHa0GtEtzwWTb4WfOzMliAC57R6cFpG905Eg/rznZ1tHWyE2y3LD78/pN/bvBkR1Ho0ymmjxx25h4NJb+jcSLMlSraI2vEnOyXRtQulkY0ZiJvNa6laQ65URb3VlsqC+eaEwXn+xLk6YvKhz6upW94QbrcaXzYnZNn7ZFpjJHx8jPb35vnA6ZscG7YQ9odNpuV7araBZlq3/16mOEMEkk2jm8mKzHYIBRGPheF0DGBpyAH8kRA802m0gtTUt3H9nSvwd304ePxx+DJTaNASm8/3/YZafz1k+6f2f33wC7qol104OnX88f/5NXzza/8W/WoVv/bLX8Kpk49K88yumPu3bDarLtjWqOridhC2cuO1t97EG2+fketTaiSBdr2G3NY2RsYyqLU62NzModU0xjKc2oMBS7u2QqkJr9+P0UwKhUIZbo8DjzxyFNs7Wezu7qDR7mG92EK26UCtN4Df1cdk0oPFpRlMLR7GxPwiMuMm6Y3FXESucHgIn1HqY24wez+4bwtJ+Z3LEFWoRTXWh0PG6/50bjM8f1xB/6t26JzQbSGVucZtso79K28sTlrKPac+lkV56M9MZ6kWM5y5S29wEi/LOrWaL0my1id8S1iPN3W7g2q5oik2TOiOUxB3d06Te81Onoe6za7eZ7wXKVujlMglZIUe7nzEOU5P7ZZWLoTc+T0I0StTnYYz24Ryc6g1awiGOR2ZYBDZ9tJ6s2cgfb7GDIoguS6b3dBahXt2vt7cgdI2lVB8ZnwMDo8L5UYNidERZBj84/PCF+WETpmcV4gQH4dsOGnoIVMRyvj88Dg86FludAJuwOoj3O9il1D5Cy+j53LjM1/+FRx45Ch6HiM7tPoOTZfFXAnvvvpDZFBD0mPhW3/yQ9zOFvHwyaMI+h3YrNZwZ3MbTz79ND75mU/DYVmaUokA8bEMGj3klzfR2S0jZQUR9YSF9PTdLoXHXLp8UXa0Dx09qteAsDsPWvIflL/tC+j9Z3b6q2+8hJdeeRHr2R00mrQTNq5fJEux4QuFA4jFI5ifP4BUKiFuRq1cw1Z2Rw50hMN57dMrnsWDjTLvBx7yBnI3CAHhaP4774VwKCoiqJqLYUY5/4/RqrsQoMUsJ3W/D7WGmXzpiEbNNT0H7t25iwfLK9jNl1HjTo3uhFyDOJzwuR0YTUXlWMbvba9i+Csf7/b2Dly+IFKZMTWcNDJhA1qqttDu9BD0WViYn9WKgUoNTsMs1hvrG1jfyqFcaxmFjkVSqymwhWJZyJvxmuf6yBLzXQWSzfXQc50yvVaLbZRDoURS3DFBscsCOrwnKYPs9NQoKzSlR/MYI22VPJXrMq7OuEu3HAj4vEIyE8kEpqYm5Q5IwyMOFDakz7WfzaExenQiVWU1x/w/JIKyWZS3g5sNrAf+ocslr3vbYIYNLlERO4XOZuHb77GsqHmuSA5ABKWnXHk+g4nRjLTtZL0HDoxikApqtXX/xh2sX32AhaUTmH74MfQicTUb77lw/NTW6b/2A/vAF3TZjhIGbpTxB7/5L/HHX/86/IM+fvWXv4iHDh2FczBAPBJWd82bkEXT3q/xonEPaC5j4fXzZ/Dq2dfluDU5OY5+p4XsWhaJdAKd/gB7eyTtONDq9MVqj8d5g5ZRLPOA8yKTSaNQKAGOLk6ePC79MgsAC3q23MFm04UGJSKOHqYzPiwdnMXkwiGMHVjA6MSEDikeZjZpigWcNwQpzex+tS8T2mDIPWxCWLA4hXt99HR+T7b2lyfz//SCbk8FBg35y2x4x4Cyk2HoC9mx3Nt1DUSuHV2hiC6LeqOpnXCrWke71hAxsc341XZTByGnCKoQuAqhexV17MqvpnkHDS+GFpmEGwVlBwKGPOMNIugPilvA3W2xXEKj1ZJBDydpxrWKfNftCaoknMkDmYWdkGl2c13GIEx9ov6WUxoPfPvgoUadTRN3hvw7Mt45PbEw8HCm1pf+1nEWKAdQrlWxtbcrch715rRp9UeoozUFlKRK7hn5HnLV43G74LN8kqIxHasfcCMU9cPXqGPr4mU8/+3nkZ6Zxue+8iWkZifRZRZ4rwdnt69mtFwo4fIbP8SEu4O4y4Xv/eAMBsGkinG7U8XVlSx6Hh+++utfxclHT8kIhteNybx3o5Ovo7iyDW+H6osIfFrZuOH0+9BzOXDpyrtSOSwdOqgCSy6HLfEzjTH1xh7kCzt4+dUf4J1L76DCAKOeA4VCFTt7JSE0nKoi4QAOHl7UhM5GlUW6lC9hdzune9KWg5kGzjCr+Rg5+UWjxmxERZqWsNI68/8YDTM/BNEThh5mL/Cq5+KJawk+byImNJWh4dDbFy5p112rls3UGU8aHovY2W7sFYrYym6AUgLK2XS9USnT7WglZse7RqLMQycp1hKnhVp4WkVTYlavVeD18hHw78pqdHnfUtbl84fQH7ApYkBJV8x9PnbyfDh4kGDI1VK730az25EUT3vwLjks2qXqOmxTVsaplpJYpwNhBtv4vVrtEJkyLb3R3hOVMH75XuM7HwwiluDranzxSbajAsMOsJGfPR0dG819xMN4zZv7Q250Na47zDVBToJy1ocIABsB3stE8OwzQujC0Kf+/UZZQijIorcd5oa+ByzoRDeIZLldDoyPjmB2Zgp+r1vHnHsiDddYDH0LyGe38fYPz8BvRXDiY88iPDMnCZtzaI/z166aP8X/8W9AQR/AwYi+ahHf+F//JznFjYRC+MIvfB5zB+ZFOGFBZzfOCc84EEGkHrI1nXQmczpx5sI5nL5wDqvZVe1JeQhsbewgkY6KdU0fakKINJchAS6TiaHRrGM3V9EFTOOIUqmiTvnRx05oQt+UY1YXW9UetpouQe5hXx8zmQBmZicxuXgY6YlpjE9P7xttENritM4LnHKSvhKijNGC7bIkm1NaqHba8Pp4sFH2YY4vsZZtqN1sE37Cx189ob+/kNsFXZlsgt8Noc52k+PNp5/PvV6nrQO7sLWNCv23CyUllRV2cyLAkWzF6FeGZtCvmpMfc9LZlnAnys9ELIbpyQn4fUanbdYNxtaSH4TTBt0B8ntFMdoHTM9LJ5EeHZWkiQd1pVjS5M+Dxn5dWdgZ7ckmjwxwas05MXQHfTUDhGZpgcmiR3ljbmd7mMzl1XW0s7OrZm5qchJHjrDQBRWxS3IYYVAyvcvVspqK+HgG0XRcECbtK4NM6SKxkeQgF6clB8hr9Lv8GND1y88YUB/aTMm6eQfffv4FHHj4KL7wlS8hmIzDMbwWaKVLw5dqpYzbb7+JMTQRhxPXb60jWx9gp2Zsda+tZHHiiQ/jy1/5IjIjGU1SfA0VhQknKis7aG2VkPCFkKAeukVDFjc8gSAd0HHj1nVYXpdgbt4nbGT4PnAHzYbN4/bKme/Su2/jldd+gBu3b6BcbYDvZK/L/1/R5M36Ewx4MDc/jYmJMU39lDTmdwuolOpaZZAwR/TDzuzmvUqyJ4sQ1yfyYBjme+/LmpyO/TAgNsV2zLCgd8bukpDZ6Wg6vn7zJu4+WMFKdkthL+GgHwtzB+QeyL2wAk/8pvli00SEiSxwNpz8fiZL3eR5a8fOtYmb16ZH/ArKEPk8WZQYGsQCTtkeqWaEn431qnFCIyE3oGhfQvvGCIcfXBuUy6VhgEoFpUYR5VpJKx+uAyq8T2w43XLBz6Aa8nrYKAZDCPrICPfoBOBkLnIcI6blHWH03fx6E1BTl0010QGeE4pI1V7boymbqIKUMjZnhk5ttNsd2rjKB2NgCHc8E7g/t4u9CHQet9AGxTTLkOY9tM9OtLPz63k226ifHW4lZQNtZkXE7YlNz3UnzWrIzKcvfuzwgvboAzf1/xVcfu0cKjtVHH70Ixg5eARWMDrkFJlj0L5ufopr9k98aB/4gm5Wc13UdrP4+v/yG/jBt/4IixMT+IVnfwGT41NyhaNZBRmlnIq0q+n1jPMYp2DuIjmhnzutKf3B+gOMjqYl1djayMLyWnB6PNjd5V6XsJc4SRgdTagQbO+WNSVQe043LDh6OHnyqPKkeWBxh75RamOzZaHeGyBgdTE3HsIcnbqWjiA5Po2p2dn9pCVOb3xsttMSTS7cHrMX5M8xHscukYBIlqGxhiHBDamp+8Xcdn+T886PuUj+egX9/V/8/imdECDREXL2bMIcD3kyhjkFcsqmZlnub5zG9vJoVmoyl6GXeym/h2KJBjG0lmR5AZqc4Jvcy/ekVedOj2RVTWvD524z7PlnwtU+j0/6a0atckrmhM3Xh7A6J3+SemzSDR+nHU/JhqhSLKDZqKNQLil5jhIfJqkRwtPutlITkY80AW53uMPj4UxY+MSJ45iZmVLoDv3laRyyub2N3b2cri05qIV9mJyfUSFPpFNIZNKwfF49RvoOcBoatLrwOXxwuL3ouPla9lC6exerb1/Ay+ffFTv9uS88J+93efxzOmIanmUJzr73zhlkunVkPH7cW8njhxdu4Trz3IsFWNEgfukrv4yPfexp7e3FGKb7m2Wh22yjcHMN/joQC4TgdnnhoO+45YGH7PFeD/dX7iEQDmBsbHSf8MgkOxYjMqTdLpNMd+at13H6zKvYze9KyESJ59ZWAbmdvGBSksnIrj985CDGx0cVZVrk67W+hUqpNiySxoedzYaJT6UHuhfRaELF1J4q+V7yUxBv0GireV3yujCxpSZ4R0Xd4cLtW3dw/uK7uL28LNidaMz0DBuLccRCYRVAkmU5meuaGjqZ8T7zkiFvFNtCY1i87GLE952kM0rV7LAkA2cTuTdRoQwmof0qC6sKaZ2ObSZ5jYiQ0+WHy2WgaL6OLPYspELoLPrDM8DUOLNxiufP5vqQQT4kfpITwO/D+8VyOCW91lTcMV9D5rp85hks1ensIx8s6EaNUkG9TtKgscolIsJGhYoMEnTJoic/R4+HK8qh0kSFWF7yJiRGTn0kGalqvmfewwhdcmpsO2oiMTb6Za+47Mmcj9F+//RYiNKQO8T32uuBz2OJfMyEPb+XBd0H3/QYXGNxDLwONCplXD/9Dmo7VYQSo5h55BRSUwvA/vn484L+U9/IEHJnF1jeXMO//uf/HV75sz/BEw8fx1Mffgrp5AgYvkGmO40txGwdup1JOsSpj9aFlgdnL57Hy2dew+37dzE5NY50IorV5QeydvQFw9jdLaJSZr6yC81OF5EIAyIslCuMa+wgEg3rpmAnSZZ7vV6WbpkQ/WqhiWzDiQatEh1dzE+EsXRoFtOLR5CZOYCpmVndRLyZWdD5GMXSpXbVS9i9v78TZPPBG4AfnCBJmoGDWyLb7pUTsu0MJzsNSUv+4x//6QVdBVwdN93kTAY0DxC7A+YNzsmdpji1ckWEuGqxbAJaaBNJmJHGIrld1OsVTeaE2NlEkRBHsJDvXVA7OLMP5aFim2/YUxI9+6lfZnPRoktdsy62LuFVNnAk3vncdC0L6rAwWv7wvpudhwYvtYoyvZnMtkf/+UYNtXYL5TLXAy1pcSfGRnHq1ElMToxjfW1N33t6Zkqvb48NZZXpbwXsMpt9N6cDkY95q5xHYmIE4zOTiCYTSE+MKWVNj5AQaSSk/HSrZ6Hv4N7ahU6risbqKi5+/1Uslwp49u98Eac+dEoNnFm9GMY8E/n4nLauX8FYr4m0y4dLV1fxhz84jUvrK+j7HTj50cfw3Oefw9LiolLM2CTxwCcaUtjOoXZrA2lnSIY+ZEO7PQEEw1Gxx3ngbu5mEUlElDVAq1AWgXgqhVAkIp28y2EpUe2lV17Am2delQEPQ0rcnqCCTxhsxPuCxNRoLIzR0ZRMbRyOPuoMcuEqq8OCb4x1uDPnpx0lmkpSa55UAeRz5dRsIFtyXyjtpGLArDNYKOxJT5K47W28dfY8rly9jq3dHCanpnDoCFUl0xibGNfP8LAg0bZZRbEvspf24VxhCREwKIrtA2HfRyJyqS+lxwD9zevKYOdj4Id5HMbxz4a8SdRjwVSKWyCof6dkkc0d73kWa/I2yEDndMoC6vUwItmje50NGf+eu2d5QziARreDWpOGS015MnCA4X0psF2yyx7aPdPo2MXSbsqNtz0Qoh9+KLjvJa9MCD5WN5tHDwY9w9VRM6F1hiniCmfqUSHGx2XtJ9AZci7JsVQ/MFDnvYZ8f4fuNpHONu+Bv9oudrb1q/4vUT9ZwRp5K8mHTNgLMbOBHJVMCoH5cTgjHlSLedx46wJc1T5qjT5Glw5j7sTjsALRH8my+Kkvaj/hAX7gJ3ROHNyvbN+7hX/zL/573Dp3Fp/6yJOYm55DPBxHMhZTFOLKgwfan9tyG9NxWvDTJhDAlTs38NIbr+DanRsYnxhFJpXA+vIKSrUygpEodnbKKBaqYnyyYHg8NP9wcdBEtdbRDWESnDqYm5tGs0kGfFX/vpxrINtwoKG87B7mxoM4eHgWC0dPYGTqgJzReMPy8RFy5weLu8lyJrmINxAhMSMJMVA79cw+gGYyDk7owyKuYm7/nqMzYyH//y3o+2xbHircjwm2o57bpL/xw0ZCWOw4AZO9zheD2eqtWl0QPG0by4U8inu7qNNpqlZXMY+GwtK7cop08fCSvMfIpVjQOV0ogpHQoOVT8SFMLuOTTktTMlnN3HOOJFOymSXMrv0ep/eGkS5xOm5Xq1I03LxzG/dXV5HjwcewCxGQ+hgJBvHI4UN45qNP48iRIzrUzp8/r+dI4hALWKVShsdlCVre2trGxtq61iX8eWv5LdR6bYWypMdHEYxHEE4l5HVANIHJY0G3H2FPCP5AGG30UczvYLC9jbPf/iEwGsUzX/0CpmdmNH0RJmBRcDEchM+l3kLh3h2MtupI9i2cffsOfvv513BhYwOj8xn8nf/8qzjxoYdldMOv1/eg816tjr3sFoL5DmYjYypulXIN5UpdkrNIKCIuRKleRixNSWVEBZ2rkUg8rl00ORD0Ab916yZeePF5XL52QYxwNib1BuV3LDYdoTjpWBiTU2MyVyFxjNc1X8tSvoxGjbtlhqWYPHE7nIN78xRDN0IxNWRmajdNDX8vf/AAbT4Haip4XfA65Pt76fIVXL58FatrG2LAJxNJTExOYHxqUlJCFUi/H/1KA52Kufb4eAj5JxK8B00ymGSNXHMMw4lsQq2MapRq6BSaoeaAkLXPp8ZWSWN9srF5zXJHbpQhPCO0OnN70O110OzU4LQ4RdOatTPMSeC9bvgyiuWl2QsZ38P9tymE/NEOtBwD1DstTexEoxh4VCJvpU3/9ZaKPm14OTDY/gd206GEOyehbJrqdPQ6sUjbWnDDUWDcMVEb05iwkbW15GbrxuJNVQH/3QT3sPjzV6JufQeJdx1N6fzg+2ajBfbqTGfHsHqmxgAAIABJREFU8OCwf29Y/x00WrwjjKpn0O8oqpje8IosDvjgjEfhnkzBFfOhWNzF1TffwqDYQrPWw8jCQSx9+Bn4YyM/L+g/K12MoKxuG/cvvYOv/8+/gY2b1/H5T34SMxkSosLSF3OLdfPmTYyk0rpJWMjZhStS0GVyx+89uC/p2rXb1zVJpFMJ5HZ3RLLyBoKoVnlYFxXwwpuShxINRtiNliotBHmwGMNoTE+No9WmUYWZ0B8Um9ho9tGmT7RjgPF4AA8dW8Tiw8cxNTuPZDylwymepFWp0aIT2lJ37+wJbpJHu/bj3KUTGiRMR8kQM4A5xbMjt1nt73m323tu+7HZ8jLzq2YMdb7vLdtNPKwd7kIrTNFqhjecNKyttmA/TYuMtWYgDA+34c6eBLR6raoJjB16nYctJT+NpkJaWNBJgCO03qGOuTZkwreaPBEUtcpiQShfWeoDEu0onzMSOr53kVBYkwi/LwNWuMMmJM7JMTkyAqfLkk8AC1AoEFAR3NzIKpQjHotL0sSJ5W52Ddfv3ZIWt1Jtok7SEZn2Xg8WD0zhY48/hsdPPoLx8XGR6ETaabVlMWukg5ayv9MMkUmmsL21iytXrurw5bW2m99GsVZC1+NEZm4ayclxhOKU/RgI2T3oIxWMYCSe1p/5/bvNBrqFEl753kvoJPz42Jc/K9Y8X3dO5ZyI+Hw8lgf1egO7t6+bgg43Xj1zDV9//jVczG7h4SeO4h/9l78uAiYREU07jM6EE41cCcjXMDYIIWaR4d+UAUo2uymJ1szMrGR8jTYZ8R41wnbBpAsf5UREWIp7OVy4eAEvvPgCVjdWRQxrtOiu10GzTUkWJz0nDkxP4ehDhwS9N+pUJhSGQStM3KsiEU9gdmZGkijG4RJ2lkwzFIMvGNFjltbZ45XrY9AfUNtaqhfRaNcRCUekWjj31jlcu34T91c31EgeWVjA0sKiEAaS3oKRiMho3MuSDOZ3cUJvqwDK2pSFkKEqhbwaGBV1yyVCXCRqmPWclKnBJuLHxppFjo2i/OPlmW4MaDhNMxqUDSeLtY2sabfMLIiOKejdfscUv+Gu2+ybDbeHwUxGUcBJ16HXhV+Xp6lSsaDzidwVrgyIPPHeIHGR8jgS49hscE1jowa2XwTvJ167LmcflpLfTFwzf6axlzYOdZabRjAmY5wQuwl+MiYxanI6JibWPh94NhKpoAKEUrIO0TsS/oYNOR8jv5Znr77mfZGqCicaEm/5uosYqUQ6l14DPTYfUQPDD5CNcjyM6IFRhKdTaHXquHXuIooPdlDMVZE5sIRjH38OkTEiaWbS+PkO/ae8svMAGXRauHfpbfy73/gfkb1+DV/8zHNYnJ5D0BdCIBoR5MR86fHRMQ2rzE8m4YodLA9+wlLLK8s4fe407j24B2/Ag1g8ilK5qDQp3pjMcd7LlREnNCmLyIKJarSAarUh4hqvT/4dJTkkaZHg0h04sFqqYbXeBucSP2VQ0RAOHV3E3LGDmJ2dQzqeFkmGtq+ElxjSQkiRUaCDAU1jHAgGQyro9N4mEc5y0niF0g5CV+8v4Lps3/eu2b9ns2Emde40jfacMBaZ8tx92Tt4TiND+H7A3aTdKLCuEl5sGcjTMvtGIYyOoef68Lvb+0wiCY1aBaXh4cipkFAvJ2b+nuhKj0lPtKMkox0DdOp1lPN7KBcKaDB6lU55Q4MITuySzZAQKEZ8D0EStORBbZqedm+AOolQvf5wKvHokObBQevVaqmsw5Z/t7q2jqvrD/Agl9MkYJEfwck7M4KnTp3CU48/jtlpWgc3dUDyAOf+mISnleVl+RrwYN/a3tYBNZIeFWx97dpNRCMxoTYP7t5Eq9tAvl3DIOTDOJOi0oa8RUtRcL3QbiOTTGkqFo+gUkPA48X1a7dR9wMfeu6jmvAdHi8JAnAMuErwIOQLqHHcunkFI80qon0XXnvrGr7xvTdwdXsHT3zyUfz9f/hrWJqbkdVui7Cuy6HXhmS4ULmLxeg43F0nSuWKPPBX19eQHhvD4qFD8BDB6NBxjYYeTq0pWNjlRS8ZVxfr66t4/Y3XcO78eWzt7irzgPKvZqtvoobJgbAcSCXjmJmegN9jodWsi13OabLa7MhCORGLIxaNCekIDHe4nG49oTA8gTAspynmyVhcDRoLG4uXO+BWw3T58mW8ffEy7hNVK5YRCvtx9PASHlpYxERmDD7G7HJitrwEKMzvWRn6bBw7ar4klRrqohnbSze1fT330O1Pu2/usJsNFSlq2ql84N+z4eDkz8mXQ4K8LiyfhgbB0ILuTeY7i5Rx3PMY+VUguI88yPJZoShcZfFa7ph0NJreMOlxWATJSuc5wNeDhdKOX+X7xILPhtYeBFQU+Rx43XGVMCStDdjMD8lybDSIkPC1EIlOEdFd4yI35ADYsPt797hRs3AdxNeP9wOfl617pyxOSNTw9eURYa9P+D2lHKEplQiFJkzFOCgSgJA9ne5tZSG4jAGPcaULyh3S6XPBmfQjMpvR5vHehSvI391Eea+O9MwCDj79CYQy4z8v6D/ldXz/4cn+tNfG3csX8LV//t/iwcUL+OVPfVoFPRyMIppMKrnsrgr6qLLQ/V4f0smkYCrCxITQV9ZX8Nb5s1heWxZsGI2HDbFqZ0cdOiehYrGOVHJEF/z2ds4cAE7jn2ygIgYTRJBKJQXfSULTA9ZLFdyv1FBq95T1PBIJ4vCxJSwcP4iJiSmMJEaQTo8gQzeuQU9TZigS1j6v1yOhpqvMZAPhkbRjirvKz9Cz/cey2TW1CwQfkuPsYm5+dQwIhfH3w+lexdwkte17QA4hL3ky8194IMk17r1hnmsPHnSb2awmBxq/GMZxcwjNto0ett0Rg53TOm/iTotkHpqkDNCjfr1aRb1UVDFv0kO9TaLhQDaqPFx5cJAUwwOe/tpkoLdbTRPUkRlDPDkCy+tDvdmSTwAbIkrDSGYiPEi7XsZ1rq9lUWZqG0lKNCYaAMlQAKeOH8UzH3kKjzx0FEGfDxvZFTGyifTwMNnZ3dWhTAh6eXlZbHaa2tCshgShWDQhGJwNGs1qrl8+j0otj77fjVyrimAqroAVTi9sambHxzBCrfVgIBtTPi+a8FBydPr0eazmdvDML34Kh08cx4D7U4vqDDcCbh+iwTBqjSrWr13EeLeJhMONV85cwW9/703czO/hI596DL/yq5/BwblZeJ2WCnrDSfO9HmoruxhpW5iLjcPTd8nyk173bNgOLC0hEA4NVz0Og74Aus5l+sHrXuEsbiyv3Md3v/sdXLj4LkrlKhq09qWHeocrCwc8XguxGO1AY4gEWeyY7V2XMkXw7MABt98vBj6bbOav87Vg88WpOKDgGrKtecAT7qVTG416vNjcyuLytWu4tbKKzewmysWimg9Gr1J6Ojk+jiidyXRvMutb2wahZnQgI7xcqeyKs2CImSwYoX0DFencAyENAIb0aaZme/VDVjuVDflCQWQ3GVY5jcSS34uPMxFNwjuMP7V31woW4jTN65hTqEXpXWefrMnXmSsist25xonQsIbJbcmkKbiajo18kfcUoXZJGYdwuK0E0cDhMtI++3HZB6f9XFjQaVGtpDeS9IaPX2iCMumpxjChQfw323rZtmHm682pmk0yz2L7g/eIIHPyHob7exuhsNECnhe83vhziQioGWDyG+F6rmBoHhUywTHGuMbIPvn6G86EQ0Zg/rEofGMx9Jxd7C1vYP3yPVy5eAMHjp3E45/7FYRGxn5e0H9mCjphrn4bN86fxtf+xf+A7LWr+OKnn8N4alQ3U2ZyAq1eF9evXdMNTl9iv9eLdCKhEAMeDLwMN3c2cfrsady4cwONVgOpDINb2lhdXzd+290eCoUmLJdH9pTVal1duEW5RIO2k4YBTzgwnU7oYpNWvNVFtlLF/UoVuXobHocD6VAAc0uzmD58AJNTM5idnFUxJ9ROJjP94gkP0pe8129pauP34qHk9TKsgLtzllBZSLwPIv+PvWu2vEy9sSQ0gtiHlq80tuB3+rEFXVV7aPM6lJ3sw1aaZjqC1+00KLMSIATp0RTCPSzDWVjEa5UaKnSB476y0dSkW6+1BD+SBV8p5FHa26N2B5FgQAWV5ClCn9wL5nM5HRy0TnUOHNoLj6RJoCKB0EThtto9FCvG+Yp72WarbEwzgiFkt3Zx6+4Kcns0BKooqMIa9BHxeTA/M4XHTz2Kxx99FNPjEyjlC/JqD0UCGJswXvC53V0dJmPj45qGbt+6hTvL9/Re3F9eViGfmprFxPiUbE8pKbt75yLWNu4iEI+g6ehht1IS5K69pscrghgTsYgYkJhFmJTrhBPHH8b66gZeeuV1JDMZnHziQ4iNjiIQjSPgD8FreeFxudHUhH4Z0+gi5fLgpdMs6Kdxt1jAhz9+Ep/9wsexNH8AAcuLNlcXHo+xO94qYbTrwWggDq+TUH8XD1YeSII2NjkpqaZUDJywh975NnPcnhBZjO4t38Wff/c7ePudi9grMMCI2dp9tBVvalYmAcbgUotPtYaDLmb0HTBmJ12iLz4vEvE4UomEvO7JOieEzml8KplGzBc0U6XbktfA1ZvXceXmPaxs5aReYVZDPBbFwYNL8guguxlZ8ZzgLRYiapi5IiB602ihNzDeDYKBnV20mswFb2iy5Ied6sfCQuY4USW7GNtOdLwHuBZjv0y+Bj9skxSzPzYkTr8nMISlOdVTommSC9Xsd7tC/5Q/MJSliog3bCxY9JlqxmuEKBSnVLooKt1OCXIOxOkwGTESTVtf/v6sBaawsbGyi7HIakMeCleCht1uIHdbFsrHItidPBOPDwOx2OlYaX7V6zKc4lm0qW/n33ElIySBv1ISyvjXRmP/teDX8+fweXHFKESBTH42In6f2dMPv5cNuUuZxEF9mESoxsKWLzIJLx5CYjYDJP1ocziptnDr3BW88uKbOPHUM/joF74Mfyz184L+s1LQZSnZ7+LMC3+O3/9X/xvq2Q185smnkYokVNCToxn0HMCtGzcwMz2tCZ1xgDw8GMXolxmCH/liHqffehPvXrmEUrWEkdGkDnHaNzKRixPe3h6TnvoYH8uI6EJtKCFnSnB44/D/Mw+YshijmyZRo4K1fAFZ2qE2u/r5cZ8XBxamcODoIg7ML2AsM465uXk4SfahP7Ju4jBCkRDanYb2vibvmKQbEoPIiiU0NVD3zML54z5+1AvGTOUk7hEmJ5TPw9UUdD4PTjK0R31vQtfemv+HRd2e9WWgPwB91QkJerxk7lJzaqYcGkloAm2yaHPHXZYcjUWLu082VLSk5C66WmvIJja7uor8zjaqxSLA/TwPSkl8KoJgE1GSGxlj6ZPvO+F3vo/9QUfTEQ8SFnIe1iR1EVYmnOkLWtjcWsfK6ga2d4rYKdADnj2EeTYz8RgeWVrA0088gePHjmkrsXL/PvrdLsYmJhEMM9ObxictxdqKsBUMaoK6d/cOsjtbOtDu3rsny93x8SlMT80iGKRUche7uWWsrN6Uptvye/FgYxN75QqC0QDGp8YRG03BE+S+kjtYE0LDD5KH6NQ1qHXx5mtvwhMOYvH4MYSTaYQjcU2u5ILw2svfu4kxTuiw8NKZy/i9F8/iXqmMk08dx2e/8AkcnJ9TQS/XG4DPC7fTA3+lq4IecwdF3NrdobtbA9FEXNceyRE8rFnQeX3ZRUJs5OGEyJS7s+fP4Xs/eAEPVlY1/TqZDKbcbLMGCvrdCHIHz/CiSgm5XFFyRlqCcpUcH0tgen5OxjGcMun3z0hcvcd0eSTq4fVjdHwMe6Uirt26iftrKyjQdpmJfS6PVhV8X5g/buvYWYxE9KpV0esY9z84LTRaJFp1VKj4evc69IjPIZ/fU8GyVRT28/WSlT6ccO09Oa9rFjDteEncdFuGcT0MHjEWsW1jWBOOy+7Xtkq2iz2/Vq8lr2l6vNPbPxTaJ/vx/OA1TRVIpVzSgEB+gTEEMhOq8tTJfHeZYCg7L54/SxK/UAihEHXYrv3wJDZltuyT35PkzViMFq/hfUmbPY3z/SfSwiaI6AO/jr/aUDl3+ZQBUjpH3gEfL8cHXj9ymGPD3zFTvxCWYUG3UQ6eFVR6iIXfsgNlTCQ1fw7fA7fXLU4LQ3P4mpKnQrkhLYCJhrp9LvSDLrhGgoAHcHWAS6+9jYvnr+Ajn/kcTnz0WTg9oZ8X9J+lgk5S3A//9Fv4k2/8O/iaTXz8sQ8h6gshGUshMZqR09K7Fy/iAHOqAyFJpGgtShJNUHGkfpQqJZx755w+c4VdpDJJTXgbm1kzafb6yOXoNNZR4Aedm3jjkmXLelqvE7oeIBwOIB6PqQMnk7XVaGOn1sBaq4GdWhNWFwi5XTiwNIPDp45iZn4BI6kM5ucXBGFSr8wpiZAuE6tKpT1YQ59k7o08NJGhvEnyFJ5RLOi25vwvv2t2iIoNuf/ohM5ul8YZ/DqzL/+LBZ3TPONZ9T8I8/X7xmtdEw0hMK908jwcSObhzcibj+Em/Nl+7vu52242UechXKkI6uR7QI4B991VTe5FVAsFtDjt062NYTQ+j/GW5pQ0jEkliY5MeO5fCU23Og2Fq/BQ5Ura8jCQgsYtfmS3NpEr5DBwDlDIF7GxuYdaw0j+EuEgjh06iKdOHMexuTmMjYyIzMPdI5ESxtk2ag2UinmEmK0+YkJX2A3sbhmYnx+3lu9Ku7784AEi4ZgKOnXJhMVlA1rOYmv7gQiCdAujk9xeqQpv2I+x2UlExkZghRgEQmTGL6iRhzY7KB7UC8kxXDr7Du5n1zB/7KimdMvrl6GL26InvAfNrVVM9lqI9Bx49a1r+P2Xz+FmPo9DJxfw3C9+HEsH5uAZMHSjB4fXi7A/hGTPg0zLjSCnc7GJW3oNTSa2RwetssM7bNjM+sSsW9iwGU31gwcP8OcvfB9vnDkrv3lqEQZOl+IR2OTwcGcmt5/e4Bb3tpRfujWBWw7eHy74o370uAZotfX3qXhC5FVFWQ8GGIunMTGSkW/6jds3sZbdwF6xKp8Af9CLRGwEqdSopnFyW+iuVi5XdL8y3pQOdezSeK3GEklEee+SyCWdNtc89BhoCVUyGecsgtSWG5UCHxPXH3YR4ntuJwrytaGRECdIu4DyVzttkK9Zt0UViPneZMLbeQz2z7AYhcxpvd0SMmA3A3bTEAn4xejm47E9zg1xbxgD+z47WFtDz5+rZpr3WrePGq/jUkkrE34fGuiwgTAhKQZKJ7TPgmynoPF5ssGj6oHIhvITKCOlf4cY92YNQYY9DZlY0Cnds/X45vX3Kz6VJD0WY7tReP8evj3oSU/Pn00ypoq4zjSXflaYYVWJmEikMuQZTvdU/Bjjnj6CozEEppOwgh50qg2888pbuHX9Pp76hc/jocc+BjgNovlB+PjAy9ak5WzW8Pwf/QGe/8PfQ8brxdOPnITf6UUimkAklVTy1eVLlzA2OoZEJKrDgjAVWcvcV3v9AWU3X752GafPvYmNrQ0kUwlJiqhP5oHGgre9vYdCvq5ulocap0u/n6YvTELq6MBLxGjfGhS0Rtcl58BCodXGcrWMjVIN7j4QcVuYP3gAsw8tYHxmBlOTM5iYmlJny2JOyD0zmoHb50G5XBAL1e+n1CYAiyQ4B6FsTs0mhELD0I/5MCFL9mzNPZcNsZO01JVpC8NBfnQnP9zPa/9uglcoP+NExoPBoA9EC8jU5n6O5HRyCeo6SOQWpT07D4oOGtWGHLuMpWtX7HYWY3IYlCvfbsPBLOdyGXvbW6gVi0pp4nReLZIcVxVL24ROUPfqkUc186rhGqigx+mwF0+KWb29m8PG5haqtTpqnQ6K9aaKc7fZQtBjYXF2Usz1R44dw1Q6jW69oX04J4+FpUW9D7TeZPEez4xqt0s2s8hwq6tCB0ZHR9VMvX35AnaKeZEkuY5Jp0e1q69Uapp+Bs4m9vaycizc296RTr3RaaPYqiOQiCIxPQlX0C8JGn3o+f5zaqObnNfjxoQ7gPuXruKdG9cwvjiPmYMH4ebhzsaFbHeXA53dDSy6nfC1OvjBaxfxf7/+LtabdRx//Ag+9uxTmJ+ehqvDtRHjNF1Ix1KYtCKI1x1wc6y2HPuFidceCzvfepqSaMfZ6+lAZaMhqZHDgbWVFbzxxhu4dP06srs5NJi41+5qlcGCTjtUJed5XPrsdZqolIxKoE/bWov3YAC+gE/hQgG/D8l4ApFAEJFgCOOj49LyMzzk8vU7uHr9NlqNijTIJIgywtOYlVjo0e1xqH02ufKUsjES24VOuw6P16UoU6dFzXoYoWgMkVgckUiMsSloNWr7xiq2tMuGzKnbJ+/DdjljYbalVdwfk39Db3wWSxYs7beHjG456nkJ/Ufgo6Usp2lCynSuKxGtyCk7nqu7faOcIRTNnyfHNDLemfYmUpixfLbJdySx0ZtfjcXQY8GG83mfrq6uIpvdQrPJydZEstqPn4/XSOsoUzNwPe9rFnzbB58Lukq1IaIjP/i1fI62OQxfhwrDl2SgY2RmOjGG8Lv09HxfyFsYatj5OPn1/FrZzAZ8GmJ4xvJ7MFOBjZT988RkHzr08XsoP8BLs6Go1puMVI2MxeHMhNCx+nC0e7j5znXcufUAjz7zKRx8+Am58f0Vlpk/M7X+b0RB7zRr+PYf/C5e+ObvYzoSwZMnHhHRh7K1UDymfeWtmze1p4uForqhkvG4zEDIfuVNUm/Vcef+Hbx++nXcXb6DRIra25A0zYTTWBjXVmkZWYOfKUkAag36T3MXyl0tpRvsxD06iNloEEZ09BxY2ytgrVFDrtmFu+9A3O/B/NIBTB06gLHpaczOzssfOp5KqogHw2GMjo1hoMCGuqBxFnQjhfJKdsMTl8QeFs6f1Hxq36nL1UwqjHrkVE4HJ9nKOikJoTyORf0vpLQNCzrtWWkZSq6AbQDBHSURDH5PEmu4iyPPgOx8O6+ZK4FBn1auHZS5A9/dk92r8qspUWET0OpodVEqFOQcV6NFb7WCPpnpDGSoVkx8Kg+EFg1KCOH6NfVTzufyOFGumShJh+XR9LW2sa0IT9aqOjeoLjes/gDTIyl86PhhPHJoHgdnpxH2e1EqUGJT0WE7OprRlJzb29P+OJVMIewNqBG4ceMGtjY35Q+/eOSIpEv0KL9+9xbWtrM69NqtLsLhmDgOGxubOhwjccKtDfQaLZR2uPPdQ5Vky3IBNepqx8cQSqcMm9dnQkS8wSASIylEw2Fk4MDq1Ws4f/UK0nMzmD60BE8ghECIyBItSjtw5LdxLBKEVW3g2z84jT86fRV76OPkk8fw5Cc+gkn6HAzYeLnR6HQxEk1h2hNDrNrXjtnhpcSvpvhQkuF4iBIGZaEx0vc+QvG40W13zDT14g9+gJdffhmr2zsoMcueYSHcr7Lx4uVGnwemyjkd8JC7qahW4+lOpvtYJiULz06rKacyEuCmxscxP3tAEkAm3l25eg3v3t+Q4x2RiNFUEoloVOloLGpkeJMPoP26i8XbyKfIP+FumQ+kXM6h22+KK+MLhFXQuU8n/M6mmOs6NrUk29lmNtK8k3xGm2gGiFQN94PPm+x3Ii1GqulSExaNx4ZSL9+PxIAKlnd50Wl3RZxjM8dBwEhnhyx3mcVwzWX083Z4kLnPXAirKfAan/VhuIl03gxVIQSuHbbZ+9MDfm1tTe8l3ytjoWsgd5v3wtfJZvKzkLPppB8D1xNstmxCneSTTLrrUKPO62BoFzxcS9iufNV20+SOs5APIfl9eZ6cOJ0q6vskuuGawN7Zuyj3tZiWRljfOMoZ9YzT/Px2Ww0TnxOvRRIep6amFG2sOabfQWIyjcj8KLqegay871y6hZXVLRx//GnMLj4COMxA9kH4+OAXdMrW2g386e9+A8//X7+Lw2OjePLkyeHUaSEmEpEPd27fMZBNKCzCBnWp7Op1gRMm7Hdx885NvPnWm7j/4D4sj1NT+k4up2uB2u/VlW3k8lV1/hZ9ors9BIL0P7bEnuaux++jXzOzzCHHq3anj/vZLex12ii0zeET9Lgxvzjz/7H33j+Sp/d957tyTl1dnXNPT/fM7OzObCB3lxQp0dKdzpBt4GADBg73w/3if+jOUT7ZlmUfZYo0ZSpRlMS8Oc3O7sxO7unpnCvnqsPr89QzuwJkQOIBPnGpAhq929Nd9a1vPc/zSe+g9WfWjSJ0+cpVqwBJPKjMxicnLMAzu6eb7hSxqAwQeIiM1Jr4WfIvz89Hg242ped4gpJHXMZVFX5WjtZ62+jmtIYJ5IZcHs3OCcQ+ByBQwykl++YgYn7skK602WWtWnd/gnZPzAil37XWOj7UmDt0Wl3VqtD40NXuOZvUNhuYtmDTwImg3mljG1e9gwvVwERrAK1FNLREgDk8fXWMXc6OTwxANjU9o2QmY5XOo60t7ewf2Xy1TUt1KNPxX1mY19LcnNaXF3VxaUF5LEipJgYDxaFA5Qs6OT7RwcGeca9Lk5MWjEnK7t+6o/ffedfwAc8+95w21teVGxuz94IfeqXd0OOdbW0+Bg0/UGl8wj4jBGYYPWDaMl5y4jZ3b39ilVmXYBmQzhs19ZNBjc9NPKXmEKSdeQegwISm4nG1Ts/0znsfanJ+XrMXVtSPRZWbmjQwWaNyrHi9rOeKE+qX6/rGd3+gb73xsTqJmL78tVf06isvWGKKMh3siEg/pIX0uKaCKSXbtNCHIuIiY3x0cGh0MIIUC89RFl23pg61qN1QLBnXBzfe17e//W3df/hQlc5Qza5LFF1TXuZwSDUfiAQVjiKigtnrwJKyQL+r8GCgdDJueyWVTWp5bcVGToFBQAf7h9ra2tXW1p4p7jV6fSUyKZWKY4ZNGcuPGUMF0x3WG9WppazDoQU1o1WCuGZGH2X+TW7heOT5AhKyjGOgi8XcyAonsYRTSgM4acF+OFCjWtPe4YG2Hj/W6eFYxJG0AAAgAElEQVSxJay8DwI9s+ziyPGNEUUCal0KTENIgV7P1gWjGwI0/S9GI0YZC4efis5wrQRmDzaj2iZh9y1rfhfaIMZE7AOTeu06jjzjLuRjSRJOkC42XQgMXDr2nhnXMYKgW0Hb249M+Gx8MPeodjpvTmt9ONKr5/ejNr4w/ISZzmDM5oRxTDBq9N/WRg84r3VAla6Fz5nq8BN+PEMSYwEdlU3Ti3De7DaXB6kOUM+YJm798Fqm3GcqeiFDv9Nq95gBOnRcB2tsYmZCM+tLiucYU/UVDIT09hvvmlLccy//kkozF/4uoP88ZTJGleh19M1/+6/0x7/97/Xc0qJeuPqMVUmhSEyTYyWlYnHdvXvXWnhk32TBHNomXcp5FnNtv5u3burNd97Q5pNNdfttzS/M6/T8zDYKNKSd7QPt7J7awqQ6pCo37+AE9KyOBWuqdzZRs9mx9hEtzu2jE5XbXZ12+1bFpFIxbayvaGl5XuMTU3ru2vMjs46QMoWcJqenbI7LwW9AMNNNdvxRMldDQ0fJ2PHGDppwhT08Gt37/5ogC1xUNKMxWXCzcGbYzJ/MbziSNOlY43yOhGs8opfXga5ngblH9ZlVKk1AR34WrjESlRyOtLRAE8M44J72XPDuM4bAcWloM+96rWqzUjY010ALv1FtqdVoWRseDXg6AQQ9DmYSiEigr069psPdPe083jJjF9T/5qZnTNJ1b/dQ23v7Ojpz6F8oMoiGFIp5LS8v6ZmVJW0sLmqqVLJKh4QA1D3BsjheNDT39i4BZMvQ5Ctra/Ye7t+5o7t3PlGjUtP87JyWl5YMcMXsk3vBuAZwWDAW1cd3buvOnTt2IDJ7Z02hQ0C1lMrlNTu/YIcXM+eD/f1R5Tu0yqodaSucxkEsYTUEFCknEzAwMFYxndbC5JQePdhUs9FRrjSh9NSECvNzimRSqp7tKF6r6OrkgqpHFf3en31ff/TBXYUKOX3lq1/Sqy9cUywbVyXQUygcVVEJXcrOqBRMKgxmAvRhcGBmOvt7+5YkYSJDsgu6OyDEPRLq9DqqN6t6tP1YP/zJD/X+hx/oBH/7Wlv1Vl/UQBmCUBDkdU7La0vKjOV07+F97WzvGQbCZu/9gbLRkC4uzenF51FKnFJHPd1/sKmPbj/S4cGpOs2GstmMZqaRfc07SpMJpzjNdO4vugCsSwCeBCXDZYx80BPxhCVk7Pcc2gGpzFOlOeeR4BDcYFac2pssaX2y9US7+/s6RzdhBPAiKE5NTloBYAp52ax1Z+IjkxL2gVmQgu4nuaXzxPhoVG1X6/DVHYrci6q4a3BucsaUGXHE+Tu+WMdUpHw1W3UTR4Ixwe/yoJXNWcB7wO0tbODQoT2Pqecx6jEee9fMV2CasC847wjoTic+bAGSTpQxzgMwUxzK3OhkUEz7XVOjQwyCn1N5w+ax9jqJuY1P3Pvm/pssrUfhEvhH4z6KJVO/GL2+fYYj5ctgLGZjN6pxzhuSHA8QdBoGjBnoLrm/dxiAklEhadmnJ8dUnJ9UhHVsojZV/eBHr2liblUvfOmXlciUTE3z7yr0n4Oobu1AgFjdtr7+L/9P/cnv/LZevrSuq8wZAQ3FkprIjykTT+rx48dPpRnZrOOlks2dyETJ3AnoNz76QO/deE+Pth7pvFrW2tqq6s26tYRBV+7sUD0cWqYOnQRlMWhVtN1bLfyYnQhKKpVQrd62rD+ciGv3+Ezn7Y5O2n21jFMe18bGqhbmZswZ7OLGZeOZA0ai+ssXCzYjQvCGllgum3uKmnWbAppHwrX9TLDCHUpUJmxQU3OyjUVAR/SBwxxgn6vU3fvujcYNVP5sZPqijmvrHxyaHhXLDJU2O0GHZIDnIiEIR0fUE7aMzbid1CxqZ8dHBzo6Orbqgg1vGfeoUuEwwCqydl5Tu+5QtB4Q5A6Mrh2y50d7Cg37KuRyptJHBU879uyUGWTl6bydZITZNkp7GG+sLK9ocWFey9OTCvV7qlcrhopnPpvLFUwP4PDgwKpMWt1IqzIzfrK1ZTgB7mhpvKTp6Rlr8ZNYcZiQbLAesIrkEEX/HVAQ9xQnNq9HzX1kLp/IZLW6vvHUg/3BgweWDMBrb3VaOq4fKFlIWNuVkQYPEripiQmtrqxocqKofCat2nlVe0/2tLd/qGq7o+zkhCbnZ9VtnSnd62o1O6XN+9v6xl/8WG8+3lNxZU5ffvVlXb+8oUg6qmYc7nhIxX5ca4lxpbtBu5fw6DmkJ0sl52vebJrmPPeKEzkQimoAKCwS0aPtLf3ut35PP37nLZ3Xoaj1VINLjqrZQEoEAsrHY1pZXVQ8k9De8ZkO9w/VrzVsbcRjIU1PjOnZKxvaWFtRp9XUnXuPtLl7ZEwHEkEc0MyTeyxvATCDDvcwpB5uLwHWOKItyMY6mh/+6lTusVjEEk5nwUrFnbYkgC/ogei187cEDguQrG2AY/WaOef5ipVKks8G/QqThzXPevy9Q/a31pYeBSbul28zexCbb2kTNC1piCetA2j7cVTdGmVtxDsnaLOXzGq4Vhvp1TftOwk4+x9a5mcrd09tY6c6IUcXcD2lzAdtAjQFBx0Mqnr/7761bjQzmCTQSmGWmG6EA9wZyhx2C8kGKP6Yk53m2q17MLovjOzouLnrHcnljvjqfF4GKDZbWVr3rsL383oSoZ6CDqUzujcmi8v9DoftMyyOF6zDwv3xzALfrichS04UlCpmVMikbER1+/Yd3X3wRNde/RVduPScgpGUreG/C+g/RwG936zpP/8LF9C/fPUZPX/lilWOAIeyiZRS0bgBUPxioUJn07KwQYCOT0yYleWHH32gN995U3cf3tPRyanWN9ZgoNtMFYW446MzbW0fWbWMb3KtgUJUT9lMzAQ1nLBRwFqmgEmMVpGMa/vwVKfNtk5aXTW6PSXTcV26tKLlpTmVJqc1MzuvfLFomfXU7IwhjZmjgxQG+EGLjw1DZcxhRlvWWTm6BNq4mlTeI/COKVLZ5mOmid0inYSQqeJR3nghHPADaDVz0P+lgD6au1NB2zzOc0YR4aFlxmyQeR7PZ9m7ExrhgO60GxbIz09PrG3ukMMZu/cEdY+itQBeqWrYHRrOgP+Ht8qMkoOHLJ1krXp2ZKYLx8dHJt3KtXP/kSptNNoattqKB8BLpAzAtra8oqmJSY1zP2NxNesV490TlAnCdJih0Z0en1gAZbzBe9nZdXaqBBGc1JjRcSiDqOe9EdCtYmo2re3K4YsFayyV1NzCvAUEkkbWlscZbO/sqNZqm/lOLp93Rir7+3rw4KGNYyLRkDb3HqjVbzgaUiRstDEActxns7DMM1YZ6uygrHgorMXZWcNPHJ+cqlgaVzjU1UQyocnomG68f1vffu19bbYaWnpmTS9/4YtWCQcTETWxjw6ENa20LiTGlVVUnRZKftC6etat4KBF/Q7qJPeBQBBAgCUQ1JO9ff3R976n7/7gL7R1dKAOXZahNAhSGQaNjZCJx1REmXEgoxCCKwh2+0oEpEkC+bOXtH5xVZ1uSx9/cl+bj56ocVpRIoK2Q075XNI0A2CNYLpiLmo96GvO6IaOlPdCBxhHsLOAl4Ov7cBUBFFD5FMlNxqW/GGfS4uaBMAjtI23jb45eBjbG7TGR4GK4DXqhD2VI0WUp+mCog+MftbrgzjryJu4EJDYk60OhkForXuxmMrTxNUfsdxrxoHeStS6aCbyQjXtGCQk0T5p8LKpJnDTG1i3jjVpOIKRnzgB0iHdEahBhtXRwHyCzmvw73DgAQyapO0I9GZtb5J/8A+0yukoxJx8rM3WTcHOCQOZqVLXmb/w/57Dz2sxIqDLyDnm77tPBjzif4gvAWwZsAThT42nXFsfeiGfifv5Z4VtTDc/lVRxaVqFKUYxOdvj77z9voKxnK48/4pSuQkF8HoIOaDi5+HxuZ6hGxsap7WjA33z//43+rOv/yddW1nWV17+os3KaLknQtB0EPn4lBtKcCegsyjOz8saQ+M9GtYnd2/rR6/9WPce3tVp+cwqdEo1DmZa7u1WT0+2j9Tp9K1CbzSdNWAuyzzOVcdU79DWKpW6HYqhRExbB8cqt3s6afdUbXeVzSa0tjavudkpUzeDSlMcL6k0OaG5hQUDRnG4U7EzO4IAZFzO0Yyc4ADK3Frw1m13VTWtOKoBJ2HpWm7ddl39HpzYsKFF+R3ad/goQ6/qD5h5OftGeyYOacBoKLm1mnaP7LDggBodZvwSwdySBihp3a7Ozk9NHAbnJg54uOimEY3ADCpdvZ4dsARNL65hLcoerTLGlm42R9D0SFiUsvZ3HuvJ5gPTg4YuyKZHP+AEbIOkYiqrmYKzuy3lx0xCFdEZUOW4i8WTUZskcCAeHx7p/PjU+M1UpHw+UNuwTgUBjJkLs1HeF4GNhAbEu59ZEoTpAGw93tLJyammZ6aVyWUN7OSNJkhIuH4OKPTAB8GwzVh5eOqQr+a5z81OReXamSVxeUxbmMXiK51woiXNYUvDIOBAgmNPwe5QyzNzKmazOtrbV6VyoEuLS0oNUnrrnVv6yb0tnSdCuvqFa3r+2rMaz+fUD0v9eETxUFyzoawuJMeVC9EVcOBOxhBUm4FoxJIqWthgC8BwBGJR3Yee9t0/1etvv60DZsNUybbuAuZNUIB2x6GLXjldIjPocH6z+UxKVy6t68UXrxsu5e79O7p5+4F2DvAjj+ji1LzysaQ6oKV7VHkkvNCj4oZ9KY1Nq1iYMs49SR6BgC9vp8phz+dFhXmOV/3RkSWHJnE68g0n2bNgb4mwC/gWHAggYClCQasGPXqdoHQOCA4BF0ukXSvbWsGZzEglEWc6F+Rs71O9j0BhsCFY5wAgj07OjG3BDuW1OXcwYWLtsZa9Ohuv4VHcfGcfsK8B61Gh+ja5D3r8HWcPGB2qdE9585W+C/oOI4Ban7tnjAJdF8i/nnHI0bCnZT4Sb6FKt+sKBUf2q8Gn7XSP4vfPgZoWbXcfqH3Q9cI5lhQy1vBeEJ9R27MiREHFkfAd+Ri4tr7rWADSbLcZGTq5WN4D9w/EvgH+shkNsxEVposqjY+bL8Ttj++rNL+mhQtXja4Gs8G5tX0+Hr8QAb1+dqLv/Pa/s4B+YWJcX33lFWWyOZNFHUvnlYxErc1pGWkiYbaK0I7YVGfnZWVzeZvVYC7xB3/8Hd17dF/Ndt3kFqHVENA5QOjub+8cG0Utk0raoUXbLmHtTBYdGzCq6elJnZ1VHSgnGdeTwxPVekMX0FsdpdIxLS1OmSvb+sYV48cC7EKMYaxUMrlDFjW8ZxYvTlCGcB1VESQXNr+1IAwnmC8HMnGayW6mThCDkjPod1wGTMUJuKnVshY/FT+0nygGEqO2IEmJCb7UqvZctDENhTs6uPzGdIpO2BS21eyAXqbljVxj2IBIUMq6AO/oNCLgMXKg4qAz8BJtvVZbIdqpbYK9Q7Ly2dC65vdpnUILrFexrq08dRuDSoRNJOIvpVRW08Vxa8nj743pCwpySHZyF45Pj3VwfKh6tWYKc9MTk86Brdky1DpobroiIGc5hEj2kHJlTsr9PTk91cHRoY1cJicn9GR72wLH4tKSfSb8PmuKEQnXTyLAe+TeWRsznjBuNu/Xo6R9W/Ps7FSJKN72DePzFqcnVJguKZJJKhCLCARCVz0nrtHvqYv+PRSiRlMT6ZxCjDG659pYWFTtqKMfvXVbt0+rSq5Mm8bB6uKc8um0+nwgsYiy0bTW8zOaC2UVV5hTXZTZZqsKwKzfNZAVbVhFnOjHJw8e6rs/+L7eu3nTOioA32iRwiGfmRhXisq1UlWlje+3MxKanBjX/Oy80UST6YRqrcbInnZfu4eHphSYiEmlYlrzY9MqJJhLI7ASU6GQM89rnLRoNeezReXSBWube015gg2JB7oBzHLpGJFUGvLdquyYA7klYWI4mpdXIXPJLgqHTvwIcxPwDp8NhCRu7DvP/Uaa1vAmo/3nAZGsDTfLdxoDnjrmk2OzQy4UFQBRP+KLs2ZY2141zgvZPFXfG7WanTPgp9W5zepHgZfXIlmAJ+7UETmHHMfc085MVhYMCp8j1Lx2y66RpJLX5v3bw+b4VONOWtWr5XGPbM5vrn5O291X5vyc4Gq54Eh61t9TT5szWpwBFmVa7j6Jt/n5qMXO9TV7uL27Vr5X2vMtd9MGSCKT6xIyry7nzjiSjYEGmbBmLszbeCo4DGnz0Y7GJlc0tbCuQSBmyQSdhs/L4xcioPdbDX3367+j7/7Ob6sYCVtAL5UmLXMt5YtKxxJ2CIMKpYVN0ADgVCqVdF6uWEsYtOZZ5Uzf/P1v6uPbH6vTaxnKnWp4Z2/PUT8U0sHBqaq1trKZtGXmgF6CmJM44yDzL19cnFO5XLO5dSgetZZ7KxDScbNjnOhcPqWlpWldWFnUlWefUzyZtlbh9Oys0rmMUacAh2XQJy9NWBD2/FiCh82gbM7EXJyZngOqmIY0i30kn2gmEvWqmbHQRjUgWqNhm4GEx83iCPTM0ZF1ZEbYs4DkRHLQzHaIUmsljqp4f7A496+otewcyj1gVoxkPshxosNuM0/4z1BQRmIYbHa+qOia1aZ9+YDH71m7biREgbttIhGxAB7sDdStNtxXvWm2krl43OR0aZ0WUBtD+OX42D5vZtzcVwA09l5QVuv2dLh3YJx4Pn+yfII6gZkHlToHBwFjd29XnX7fpF5JzpiJ85wApKy7EAiYqQj/TcLoq0d+j7+HqRChO8TcH9Gc0Vjh0aNNN44Jh3R2eGgo5nqnqVg+o+LCtMLZlHqRoHV3hkM6KPDCh+q0GpyMCrfbahyeqFepaG48pqsryzrYKuvH7z3UfiCowqVlLV1a1kwpbxx6gEegiccTOT1bWtZ0MK0gBXQYQCWKfQjLtFRp1HVcPjOp5HqnpQ9v3dJr772r3b09tTEj6fY1nolrYWZcw15bYQ1MYrmQKyoOTQwAZ4p11tfxwZF9nZbLOkRQp1xRvwMYMaLJ8bxWl+a0sjSvYqZgErZoNuBmBt0MJgWtYBvr9AfWMufzxCOAdUj71/mh83cJxVOuarZgTgvdkkjAmUNLztD097xrkyNtNFyVGgZBnVF+rOCC2ch0xlu1Pp110y6vVKzDBIaC5+T5eT0fBK0FPGob89+sX2RPLeFFa2G09j3lzVvEeqEZp7vuEj9e1ypwo3IRiKHMuW4B/+7iMMEuofzYuOGFKCw8XYzn4eFm4U1LrKmU2VtetvXpdZvinJNf5Tl9YuFFYDDsQdrWcdYdtsXruVt7vVY362PPM/9UWMZhHUCvg7Wws+lpwuUAguyXYCxuAZ3X9vfCdyNManbIfWhZh4J96d8b18F1JWfyuvzSs1pZWtKwF9De7qmKU6uamLuoIZodI+vpvwvoPwd3wBrNBuds6y++9V/0+7/5rxVu1PSrX/mKlpdXTTksm0grm0jaQvTVFHxNNhQt1tOzc6VoiQaGZhX53/7oO3rrnTetQk8k05qcnrQA4ZTfYjo9LevklNayqwDRLcbiFHoJylMsvLm5aWu5UykH41HtHJ+pH47pqNnRWa2u/FhGc3MTWl1e0PUXXlQkDlUkrum5WWu90g4HeUqwgUbEYcXzenSsbZoYBwBVMhvcbVSCjc3zmHXZgdBRHftX+KbptKNalctP24cEYwvmpuXdteDrwSf8Pu1y65SNVL9osVIJEPC5Jmg+0TibzM3mzewFRKt9AYJxdBrAejbnH4GJns7a4G7jQldrOoR7o/EUVGbZejCg4/KBIX3xRQ80OmqdnKtzWlW401c6EtN4PmuzMwx1jk5PdHhybMnO+ETJCbVwn6DLIDKDHWZvYCh5NMOh0AF+LNeqNtNmTXAwkfDxfZIuTj6r3YMDWztU4dx7A46hJoe63Pm5To6O7Z6actYoWHBwk1yl8wXTlWe+zoHMoXX37n37PUYu1aNjC3RU4zX02BdnlZ4qqh2SwpiZdEN2UGEw1GjVFQ0OVaDKK1e1e++ersxltTpZ1Mc3nujtu4eqZbMa21jUyqUlLcwUbWQzjERNLXE6XdQzhQWN9WOKhaLWCYCNceujT0xWtTXoqjWgi9TQOzc/1O07d3RcLpvCXDIS0upsSdcuLmp9YUrZaFBnx4cqN7qGdD+oNnTcgMXBTLWjWqVu/G2uFwrVVGlccxMlzU2WNDtZ0hRWwcmE0tmUuY0hawwzJRiKGJ//7Kyseg0NhoFCgcFo7TsUtbXAsS6NxgwXABYfGWLuuSWOrZZ9Ltxj02sf6Zy7ip1EIOzsa80MBEqdqyD5zPkbHzi9/KgPRl49jr3B3wP0890WcwxjnIW5EIHOaH7oxtPyhopI5yH3l0BlHvX92a4BCQdfvBeqclQKfcvZ67X71jhAM0ZeoMm92ItXcPMVeDBI5duxvcS/ce88DsCkWFlLI2Mlzy03OhnIfcxrGnXrYnBu8P8+cfGtdcZXXIA3nPF+8P7eO+ErJxfspW1dd8+dWUjR9IUJjFOfc4mMV8JD/AZEv6zjQqJFQfNU6Q53uPkxFebo0BVUPavp0YNdLV96UYurz9q9Mf+qz0+Bzpr7y2rePwdx+q99iW6GDkmyo7/49jf0+7/1m+qdHOlXX/2yLq5eNBGWWChi+t+03dgoHKgcrhzetN139/aVyxcUT8YMdfy9v/ie3n4Ph6yyBaG5xSVHXUNlLJ3W8dGp9vZPbb4H2APwWyIaUDyKDrQD3dByP6847XJ4lEfluobRuE46XZVbbcWSYS0sTGltbUlrG1eUzo6ZTvj83JzNL9kEZN84sNGuswo4ElIwTLUWsNl3NOx4tAogptF3rzXKzJlZm3pUs6Vmo268VMu+qXzbbYeQJ0iHmKvH1UcNCwW3dtcOoXQKp7eUmylaK94yJxPiYcNZKw//ZMwURrN9o72RW1ENDBGYcWMIOggEdxsDjAzf7OCg7d5sKRSM2uvaAYbISK1u9DYqQrTcm5Vzc1+rnVc0ANncaCkdiauQdnrfwX7POL9cYmmiZJWdzftHAhiIUlhVEQiapCjz1LPjY50cHtn7g+3ATBNE7yd372j/8NBm4yurq5YU3bl12yqz9fV1O/xYC1R1M7OzOjw+Mjc+Xq9RrqpRrdos2mQqS0WrdJOZnBr1pu7cuWtKehxsHI67O7vm/52KRMyKtRcYqtbvqjg/pbGFSbUDfQPcDVoy+eDmoKtGr2kiRpOptILVhio7e1qfKZj2/evvPND9w6oSuIxduajZxUlNljKKp2NIplliNRZNa21sVt2jisJ9KqKEdrZPdOfeY+2cHmuvfKz96pkqzYbhCgKDruK9gdn9vvzyC7qwvqpms27c7P3dPR2fVFRpdtVo89UxgBaSrrlUTKV8QXOTU5oey6mYyxhmYWK8aPTBYiFvev5+TIWSGQEZgCrrHXe1cMjxslHCo21s4LUAlM2uzs7ObbRhwbNZs+TXUNjBoHXg4JzTngd74uxJncYDHZo2CoTGV3d0M4B7dKaoFgkovgL1CbSvlj1fHOqYJQzlsp0n8PPBd7CmAdVBN/0s8I59RERirXGNHlTGd+eqBojS+Yt7gxO6PewHl8C7LwKll131LX0X0G1QbvuXh6fDuRm644QbrQxe94irz1lhgOBGQ41WQ+0esq2uS2bvY1QN2z6PR5UcAQ55bt+K98kFQA/AlR48yKiKewZ+hMBMdU63ETaRdWDAD6Qz9n74PcZ1XjjGmdxwplZVrlYNQ8QIJ5NOaXZq2gSHeA7kYHtwO9EXmB1TaiyjVCyh2x/d0eFxVde/9KuaXbksBKbZ93QOPy8x/XMf0JmjBIZd/fAPvq1v/dt/rcbutr58/QU9d+mqcqmc8TrY5H7eyUKiQmcD0zrd3d2zlnuukFOr29Ibb7+hd95/W3sHu0Zlm11YcihVuMuptFXrj7cObVacSkVVrTQVC7FxpHod8FlIMzMTNl835SqqzPOa+tGYjttdHaPnHg9qeWlKV69uaH5lTblCyewjDXnfaVmwZfNOTJSkUEyxVFqDILNUJ7OaoCoOxNSotczgIh53vHACOhQkNgXtdV9tE9DZcPDGORQ9bcQJRxDY+X0Qqo5XTsKAQIMF4GDIBfoROMj/rfHaTQSCzsDINtHsjN3h5eK746RDZbMWqFXorh3Yb7WNe358em4UNA7qRDRiZhrl01NVy2cmA9s5PlOnXLGNOVYYs2qPGf8ZqnI15xtezOVNRIO2oveNthk86Px0SmPFMavocGs73Nu3ud/c1IxhJLhH8MWRegWMOL+0aF2SR483rVKfHitpY+2iM+0Y9KxqR1XuIf9+dGjzQdrB5eNTxQIhkzsdhIIam51UYWpCve7QFPJ4DfNPTwEwDFnFPzM1rYliSe+9857KzZpq3ZayE3lNLExqEJEleb1WzwJdNzRUN9DnDNN4PKnW7pESnZ4WJ0t6tPlEr93cUi0Q1Oz6Bc1dwL1vXMWxjHHQO1iVtrrqVJqK94LKRVLq19t6cPeBHjzc0d5pRcetumoI+2DcM+ibst5ULq1XL6/pSy9e1yAa0gf37ui9O5vaOji1JAUwFBKumVTMDFWgiFJ5g2mYLpY0OT6uuamS+VYDsgMJj6QvZiMIDYE5CQQiltTROreZdcwFXtaQ6XvTrh9VrXwG3F+TYob+BHgwGlAsEbGgY2MoaE9xREyC6nc6xlCx8QvBDkS17VVHwyJQwtJg9u+cAV1QNErlCNhG4PbjH4I6CRnniVX6YEusVQxC283pbVwwkodlvs5GYIyFlv+nYyXa9W4fwNbwCHZfnbJ/qUhpS3sHNNYzAdBa+SOrUwOu2TXAEuk4EKC1mJ0rmsOpdEzbHpQ/yYtDi7sEwkCCqYSSgBrBMIzOSWt1jwCwMACgZfrExkvceiYHSsB013h9ro1rhv9vlqoGFiTZIWHivcSdlPDIsMU6BsgOt1s6ONg3cSj2FuJajAhhH5EAMG6LBHDtc6I3jCi+83IAACAASURBVCKDiZgKUyWNz08I8tv5yZk++vATTc6t6Nqrv6xIflxdoWMRlkvtPh+PX4iAjvzfT/749/Vff+s3dfbooa6uXtCrz39RU+NT6jTbdgjQ7iHzZRER0NloHOiVspMNLYwXrG378ScfGXXt8ZNNC1Qra+smVMIMjcWFZvdHt+5bRQzNhucHEAba/rwCKE2am5lw2WezaQfAaaWuQSxhM/S9Sl2xVEyLiyW9/PLzKk3NqTBWsmsxjXgWr2kqIz+ZUiSeVCqXU3/YUTwBdYdDKaJOa2jWo7FoUOkUOshuwxst1VyOXAvRZ9T8m7XbRweOQ+gSgfsGHOFgYXNizcmBYB7KINg7vac2s58ihD9tmZFQecSw09N2Bf1TTmoACDsWlU0zaKmcEbx7BsQCuWzOboGQ6pWK9p48VvX83NmoonleryozDGoyk7cNSYAlEHKQkfAUsduMxnR+cmrIdwP7pdNP2+f8N4pntNT5O0RNpkoTViXiere9vW0+5lQeUM+gwaAOBvKdLsby8rIKqazOj0/ssJ5dnLcq8PGTJ9beZ6bLNSGaYggL38KMhhQv5jS/uqy9x7vq1lyr3WbwpledsWDF/ZyemNKjR4+1f7Sv4+qZEoW0JhanFcvETY+g28GWsoH8mqmq9RtNRRptdfdPtDYxbYA5HNY+enSg7NSYVq5cVGGipPGJMeVzaaNkMcOFx91rdNWuNlQ+Pteje4jcHKrSaqkOgBH0MYY4QWk6k9QLF9f05evPK5VM6PaD+3rvzn3d3ztQpQ3VKa6JMaRbcTTMaKyQtQp8nioqW7AECwc01A/RiOiZJ3bTAGTmdW4jo5jzuY7GFRTAyLb9uwdNYu1JVwxlR8CMzMvxXaAC5D5bMCeoxkNiVArOhEDHfWWds/YJvH4U4oOUn6UbkpwOEN0PWuOjmbs/9n0FyrV6hDuv57UUPOuEvcN699xtb3DC33ipVv+c/I4XnOFaeQ3WsZ9n8/u+1U1w9DQ53873lDRnutJzc3FQ6h1cC+tPZVt9AuK6afjH55wMcS7n7p8J2dCLHiXkcvx6P1rg9cB8gAGgwuY12NUEbd4/DBvuBc+D+iDJGOMEup783ANg6WCw7ziDKFac+qKjznEvzGYZWtooKbHOYYQEq2fJNYkZDzpxxVzBKnSwJ9mxgrqMpJJxxbJ0Vpva2tzW0VFF11/9qi48c029SEw9hRW2gO66hZ+Hx+c+oJvKcL+t1/70D/Xt3/pN7d2+pdXpGX35xVe0MLNgFCZ43GxM0Kh8Z7GSgTNDR94SqsvY+JgS6bipxL325mtGYUNUZuOZZ21Gxe9Q1fMcn9x5ZFVTNhM37eqYKSwR9PFLD2hxcdYQ4B4Ac1xpKpRKm0nLSbOleCam8VJGL77wnNHWShMz1sI14FssYQehibgQINiIeQBUQ0VCzKKlRDJjwLyh8JfGhtIh8qxdRit8JHjBxvZteBYzhwhVq4EALeseaEjADYL6pWqIAk8xqU8OAkMPd6CvgJZ1ylZOJnLgKm5oc0YBcsIWFshHVEI/I+t0aoayH9m9mAqaJQBUEci4ttpmz0jQPNje1tHOtqqnp4pHwprEhrbV0enegVVqHh3shTNA/zMbByzBzzgYma+BUOZ94950Wj5Xu9uxII+TF695sLtr0p75HO5oM/Z3VNvHqL/FCe4LNooon5dVK5ctQKGtz/M94foa9VGn5rFiwbDG82N2OLb7XQ0iIQWSMc1eXDGb1A9ff1cT6bzWLlx46oBFQCf54LCbmpgyFsD9xw/1eH9HsVxCMytz1kaMpRLW0mXG+czVK2rV69p98FDdo1MVh2FdWVjRw/19/fEbH6ne7WllfVGzy0tKZmFMOOT4EFnQGqOXptotKs+adrZ3tf1kzw7xGrKi/Z5y6YjmSgVdWV7S82sXNBaN6XTvUDfvPtaNB090zN5JJzS3MKul+TlNFouaHCvaHmI0RODNIMcK26LRVPW8rHbTqf0BeAN5TmeCtWJ0vZF8KQjzegOJYCctzIPqlGSHoJ/CAAgQqLXf3ZoBKMZap5Vba1ZNLY61zfuxWXWxaPuB0YoFJmbpI+MU1gnrz1XYtPVBQrv1y894+P/2yHgfCOw1aVM3GnYOmNBM3wFRSR5ZR1yDfy32CckFhQQBzISgGMmMWBEEOP7fB9PP+rAbCn8ktkRg/KwLm0fTcz4YvRU0+sgtjvXvKXrGk4eDHQiN7k/PKnijj5qzGcA1KuhPvdpd58IB/Eg2MAoy+hpU1lbLPkc6Gz5pcK6Crnjw987P6n0C4pMib0DDc/O+7Tkw2sVgiLEYZjqDgbXgeV90XcYnxlXI5pVLpUej07C587Wxf07GlMxgxDPU3XuPFY6k9fyXv6bS3KL6MAsYOYwC+uchmNv9/bzP0C17HHZ18/Uf6Rv/6p/r0Qfva216Vl968WXNT88bgtZTkHwGykZjjj45Pa1CYUx3PrmjbCFnhixYp2LQ8vHtm6rUqppfXjVQECIinjv6cHNHZ+dVJWJBE0ZBoSwaxVzBiUHMzk7awXV+XrENdFptqg91DvnXVlu5YlrTM2O6fu0ZA1aNUaHPzhtiHK54PJU2Kl2n2zcnImhusdBQsdBA5fMzm8uSfUbiaQ37XXOyYtNYRj6SX6QK9tU5C8HmWab1HLVWrkOt9qxApjVOAGdz0h7jkKMLYC1RnMupTJh7m5OaO0B4brILL0jjlJhGRjDGZcfZjZZbU4Fhx4BpjBK8KxZZ0vnJiR4+eqwnT3bUrtWVjseUQjyn0dDOo0c62d9XnPGDtVhpTzrzCut8jMBNGLcAdKMV70Ez/A5dGK5zaXXZKjvQyXh+o2o1OTaulaVlaw3SBufA9C2+cCyq82pF27s7dkhhGFIaGzdBGFTFSA4ebD7S9t6eaUzno0kTRiGY754dS8mYli9vaGFtRT998y3t3d3UwtiEOYlxzRza3jqT6j6ZSELlNTGjg/KxVejF2ZJKc5NmetHoNLV2cU2xcFh3b36s1smZAudVXZ6a1fz4pH7y4Sf60ccPNTE1ro1Lq8oVCoomHNAJ/EQA/MfJsSplvOLpyITNYpbPjiStUBzT3NyMxos5M07BEY2xx6OH20abGg7juvvwwPjxubGsxotjunrpki7MzakEF7hQNFBavVwxxDMBl8CO3rZLvJAnDpmYz8nxkc2/rToDJwJDIUbXybl8OaS3C7YEDmsf912ny0BZNvulckXQyaWP8VRcuUJ2NLc9s/Y6CosIAVn7HYMYlP5GCHQvBmPBBiCotbQcutuQ03QsRgJCXhXNBwM/Q/YobxJasCrcV9Y71TlJGtfLa9LRI8Hw6HEv6eqBfZ7qxfPzO6wN1i6v74Mha5Pn43c9+p7CwhKIBCYzTinSWyj7Kv8pTbTetLEWz+Npf5wNGNhQ7ZKGm288mJWROAzXY8kNLJgwtrtQEt154juPnheOPTI+Fly/f7+8Z96/Hw94MRuPQ/BJjAP7kVB0DfvCaIzzzs4bE8ALONEbCptQWIlo3MS3MmN5xXJplZt1hcJOOvfGR/c0vXhJ1175iuLpvAamkcFIBy/Jv+Oh/1wkNE76kOOkp3vvvanf/Zf/lzZvfKDVyWm9cPWaBfSwQk81jv3GIvC9/fbbRhNbX9/Qg/sPbH4ztzirSCKiH/3kh/r49kcGgCpNTZsiFlrftJQ4GB5v7ejo+FyZlKvQaSNCrWo2XdsKUBzcSQI6gBkCeicY1mmnZzP03Hha6+sLpudOW3B+bkGLi8sGLkpm0YvOqzA+aYlEIhVVKhlWNhZWt17Rwe6OsmNFxbNj6oNSDwXVZj7XctQOz+H0m8eLaLBZDQeA13MqZYcjATcap+UNJTk6MqsgYMetUidXImAT5Gm/UZX7yulTZTlad3+1f6uju7WlIUA59MJxXSvbtZIgAKZpE80UNI714ZMnOkYN7vSMHqYitIFBy9NSHMnQ8hl6NC6HHhUylrge+evmkg6FjuhLrdHQ0fGRXT/884sXLtj306Nja9NzSFJlcl/OqmWbjVOF055cXFy0Nr3Jkko6K5/r0dZjQeVBBIZ7OGx21Kg2DLQWL2YVzab17EvPa/dg34Bwl+dWNTc2oQ9v3DQpW29hyfUZxoHEplzRnYd3dd6qqTQ/acE8PzmmQDSshaV5U9y79eFNdbAmPS9rPJbQFy5dUa/e0nd+9K7uH55raWFGY7mkiQhBQau3nC3mUj6phWLWTIpCEbzPB+oNhpYsgvOIDEKKh/l5xzTxN/cPpfhAiXxC61cuqxgv6cZbn1gL9NIzlzU/N6tVlO9iCfvMqpiMoF4YiyuVyZqwErPrExIlE2epO+ta7ITjcaMQehlhJF4jERDQzKEdyNJ9fg0TfEIdsDX6W9Ye+gsEIWNbIJVax0O7qkbbJXgEFD5P9gHr9LOobt/d8d+p3C1RqFTVhokxdLQurtHTD83+dORDznX5ipvA7LncAapKxlujbhiv7+lVvorlO+vXRHtGRiVcn1+rnqrGd0/v9PQyX+17KpdP0j1avdZkNo7mu7Ml9Qjxdtu5saElAH4B3QnuHXNs7jUdRFzuAJ42SFRHHQSf1PC6VOU9M0hh3u7c6NgrzsXNydHCMqC755OSz4LrfEDnu++g+QTLJ1mBIIDGiJ1JJCWA/Oh6AJbD9pruIXTCbDKtdAIZ3KzGZyatCwbVM52K6vjgUPtHda2/8BUtrj1jynBDXCAZJ7ph2M9FPPvrXOQvRIUOKG7r1g1949/8S21+8L7mCmO6srphLXeyOpt35/NPkaRszJ/+9Ke2KV/90pftgHjvg/e0tLqkuaU5/fT1n+ijWze1vbvthCHCEXPT4jDm4MAN6uCkqnw2YX7FHProtwMqY840M4MaVF5HRye20cu1tnqRiM67fR3Wm0rl41q/uKjLl1YNxTs9Oa21ixsaBCJKZAsKJ9IqTs7awRtLBhWPDJQODPTw45s2r124cEGJYkkNmhNQwkxysf4U7OYzYDYdm4lK1Sg9vZ4mpqZcLW0bNezctjBBoDU34jxb5U1lbu3RkUa8SUE64I8h1r2zG5vFgG5/1ZQKbeeGBv2WOVgRmPvdvlu3xnIbqlJvmDPZ2cGh2udl8+cOtrs629tTGdBZDxCPk4blEOaLQ4HDmxYtYjJtlLiGQ5Ns5TPyoCaSNGacINkBQKJPjknM8d6BXcviwqLZofLY2tnW2+++o3qrpYuX1u0Q4bUYDXCYIg2LFzoqbgDtQOQyd23VUPSSUsW86sOeNp67ampyjx48tE4A3O87N2/r/r176nS6mplxByLXazNVwIH9vvaOD9QPD5WdLChbKlhAv/zsFRPpufH22ybe0jytqFM+1y+9+Lyub1zWvTt39Y0/eVObe2Xlk1Hl40FlUzGTvZ2YmlG+WFIwgO982Srj/YOyqpWWGgTzHgpfA6MDRllnoaFyONOtXdDq5VUVZ8fN63oqOynVekYHDEQiGiuWND0xo3R0ZO4SDWoYHNj8m+BIlQnA0VthxvE2wEQj4+bfVP3mARBnXhpRYNBRp1mzytqU1Y6Onlak3HfGJMi6Pu3OjABhhjVBSTGXU6E4bhRPHlja+na1FzD6bLva86XZF8zh0fXHG923hfluMsXo1NdqTxUAfYLMd9aFaTUYdTNlJi+fbZH79j+/S+BC74AEzq7PPApcG57vVOM+GfH8dQO7jQRwDIxpEtVOdtgAkoZoJwEZqM3vhhGBccmQk1pO2360ThpmPyM6GMA4qmHeHyYmR2dVU4nDIS4+AjdynYZPwT+9NG4VMmNNP7r7LE/dughtNDBGHblRl4J7QwBnj/qq3WMKfGLkQHd9c/ljXGmguyFCVQ0L6khfx1MJRVMO0IyZEhRkujaxbMoApwKrEuzr9s2PlRib19Uv/qpShUnDzZgJu0kgcTb9XUD/6yQL/7//jlXoSAv22zq4/4m++Vv/Rrde+6kmUhk9c2FDKwsrZsZxcnyq8fHi0xk4C+S9996zA+TKM1dNBezd999VoVjQ6vqKua69f+M93bl/zwI6vHACOsAODpmtrSfaP4TfjbuUo10nk05MgvbTxARz3IKOj08toFcaHQ1jcVURPak3FE6EdPHikp579pJy6QTIFK2ubSiVQ/ozp3Ayo3xp2hC4dEcTkb4KkZDuffCeVePzK6vKzsypNsBgCASz488SKDgUjN/Z7dr/83MqH2Qsed+4zFEtmT55MmGZLFlyMMiBwMInmDtOPQcGwDgASVZtj2bmntjJppSc/ep/L6BLTavQrR1vMpE9+3IOUjVt72EzWlOClhpV8PauTp7sKIjbE4joKkIezu2NLw4aDiyPQm5V68qnM/bZcJjxfjksTWZzakqpLMAwZ3yyt7unve0djecLurxxybojHD6MXza3HiuWTGh+aUnhWMQoPXyeHN4729tW4RtSOxEzJTWSBQ7M4lhRwWhYjUFXM6tLShdyqlfrhvLu1Rr64I33dLCzb0klAR3tce4jZj5UyW2CajRkLXs0qRcuLqo4O6nnXrqm3rCrd19/Xc2zM0VIiGoNTY8V9ZWXv6BiPqcf/vAn+tYfva1KbaDn1pZ1aXFKE4WMfb57Byfa3D/VVrWqIwBpzZZzPOsi8xpWNp0zFzGoaJcurmoBJbx0VjlGMhksRqMqV88R6FcIO1FEHWh5ZrAjzmnYDahxXtPB8Y7a/YYdtCSICMMw4qBzxtpMR0KKhwJOipV+zUgxj3EWTn5UieAjWA9+ds0eswqRJBIzkFEi6dXCGBnRCTBtiFjczEXAuPBZ8lyeS856sU4NyOsR+IzXMK330Xo2S3QQ4aPq1s/Y/XcP4iKg+pGVB4SxJg6PDo1i5WfnxnEfeZETzHybmuehQmfMwrnDz30nwKun8RpeHtgshY3GBYvFqaTxnXVDYPegPFfB4h7HuAKgmutg8RrgJVr9genug4WhWwguhgSZKh26Lra0eMxn0ylLCrwuveEHggFLXM+NE++SCk9t8yj4fo9g7PAHXpPeK+1xH/g7w9yMEliHsg+OOilha/W3O3zh3thWiGtg9g9rIBZVFAR+LKZ0PKFcOmMeCxOLCxqisNhu6nj7odnbXnzpa1rYeEmBSMIKFMS0FCCg0z10yc7n4fEzVeifpa7brPRv6YOA3qXlPuipsrelb/zmv9AH3/9zFaJRXVpZ04WlVZUKRW0/3rZAAO+cTc/mwO4S9DCLenZ2Tjt7O6q3GppfXtST7S2998H7uvnxR8oU8jZf397esQDJgcx89uDgxMAgqTjgMTLjmPE9a7WmSVaWSmMqn1fUatbV6g0Uy+Vthn5YqSqejevChXltXFzWZCZjsqQLly+rML+gcCavaCKrsey4oqGoogn00HtKB4Z6fOtjnR8faWphQVMXLqoZCNpBOOjiJUxS4YIFD99qZwNyYPDd3KsymRF1xYlKmH0m1qehiNictNLZoOXzqh0QmSzI1Zifjo+e368JPoGncLe/YpWw2Vt8ShrikNVsGFe71QTMVrdDPpZIG21p0OmoenyiJ/fu62h7RwOqkcq59g/3TW97fnZGsXDUQHCg2s27O57QdKlkKGj/PgG6UQUyg6WNWm02DLnOAcdBMzs9Y/N27hczdYI5AWBicsL45YDhCNQE8r29fe3uH1hCQzcAfjxjinOEdaJhPfv8VeH28sn9+8qWJvQr/9P/bEF62O5r7+GmPnz7He2dHKsBdacvzc9M25x6b/fArp1xSZMqC3BiZKiltSVdvLym51+6pmoVGs6H6ta6CnUHCquvpdkJXV5Z1eLkjLnUfeub39EfvPGhgpmc1pYXTFO9fMp1H+n0vKZyo+VAR4ZmlsbyWV1cXdXG+iWTypyenNJ4aUy5bBoXEdVPzgzUlqFdzYEaAQ09UCASVg+QZ7Wq8woyqV1DD8ejVNwEFMeVNr/qJKDOuEM600JuNVQvO6EUX5XyWflZNjK+1j4GtGbsDhe4fMUcidFFImBEDPXM2WSa7YeH5uRHMgjYj2TBpFaZ3yadXjvcZ56TLou3/fS2pIanodsEMC7unMRoW9u8WoGRYxtKiRFLxnjvJKDI9aLjT0ZMoCHo8t6NIw6oNRIxW1eoleBZEMfhOY0mNmqzk+gAqOP+YB1aMSMbFBx5XZQN8258kExaBcvzEQhJsEkK6LY4wSen3kjgJQHnwfvAc+K87tzJ4omw8mN5jY0VrWto0q7mNIrwU1chE8xi3BFyIEPa7x3wBR0Lso06gDmHbmf0hlZ/PBZUIY85TkqFfFGz03PWhRgbK9i9814MvG+ul2v3iQ5VPwGdxATmCzQ2Wz9x0Opt6zjwnVEBIzPOZzoomBYB9iyUCsrkM2o2qmY68+jxnkrTK7r64i8pkRs3jIhhL4zBY5P40Rn1tzSI/Q0v628c0D8bzP0C+Ru+5v+wX2cJd6BNDYeq7RPQ/7ne/t53lY+Etba4rI0L65opTWl3a9uy4ampaduALCj452+99abxrr/2937N2qfbezum1nZ8dqK333lH773/vlL5tOYX503Pnb/Dk5mkYGdnX6dnVWWSSak3sBkTgJ1arWHBHbAbgQvbTmaVyeK4TlptPTktKxQPaWGhpI0Li3r2wgXt7uzowvPPa2bjknoom4UTGksXlYomNQx2FYsOlVRfpztPtPXokQoTk5pf31DbNMI71mZ0zkxO353DjEORDeUBPHwvFIvOk9qoJ04+FuCJwYscTdy+6GjQdi8UxhU3Gpubs7vH3yTBQ4MTm8uWmW+0Wyh/OX9j5wQHF72v8llNR/t72tnc1M7jTZ0fHZsHOu320kTRAFZw0+vlqprlqrnnlQpjCg0QCWwpa3abY44ZEJAdvlTjVE+n1ZrZgV6+fNkOIILKzrYDvKGdT3D394lDj7cHnQ3euLVesXfsDlQaG1Ng0Nfjx5u4eWpuZUGLF5f0ZH9LT3b39LVf/w390t/7+9p69EQ/+d739eHrb+h4b1+xUlbDTNzNmONx7W3vmwxqOBhWPpvW/MqiOgGpMDmmV7/6qorjOR0f7en8cF/ZeFJThVn16h2d7m/rcHtT5aNj9Vp9NWo9PXy8r1tnZTXizuKTaSGjhFYT0RSwJVIhKE1lk3rmymW98PzzWlu7oLmFRWN+EFhqp+eqnp85MBt6DLmsdaSo8rnntVrZxhZWERqoLmAKbd7dC33zqNGNIrgBmaQu9xPznLPTU3PdI5HjXHFtZMSGHPXJHNPiCdPhZ7YLaNLkkkesCZDw7WFHrW7T+ORHh0dGH2Xmy5pFRTGfG7d1SlBiZmzoadDhNdfVQViKRU1w8/sDlDzAOp4DN0Q6MyRxTj/dtc+N/16tPmXEeLEVL4FM4kFWWC6fmZoZr00XjNcliNFBcH4RecWicQuIJDW8D84PcCQGUovGFY7FTfyJZNsEn0ZsEpL107MT1euYlLSfAuXqDbjcJN8UNHb8OLW2KIyetGEN+HwYP8USUQOHmbDMSB6a946ULAlKt8X+HFrR4SVaGcOheQH6PxVLmsaABys6xzuHheB645GEgc6ckE3AjROwEQ6FTASGz4j3CZPjqQLdSIQH/juCXoDuGs26gRmpzhmfjOH+B+0wkTHsR7yQMW2HZD6tcGioQK+tR/fv67Aa0uUXvqK5xRVj4/hRhTurDPH4Pywe/Y94oc99QDf+LCpmhzv69r/71/rxH/y+0gFpdX5Bz6xf0fzUrFUtyI/SlnXiK46z/aff+562tnb0D/7BPzSns1t3PtHM/JwtsB//9Ke6cfOGwvGINi5v6ODQmYaQOdN6Ozg41O7+mYJ9KRYm0Du0J7NsaDfMc1ncjWrZNnumNKnjZluPj080DA01PV3QxvqSXnz+mlUazBSvXntJpZl5DZHBTGZMEnagjpKRgPLRsA42H+nWzRuGvJ8joAdClogYmnm0mvysikzf0/TMlCaZtC4Fhx1zMUMhY0/pl725pvV0fEQ7MGSzUg6iQDBi6l0/24OATnXe0QDN+aFr94GiRjZ0d/uJ7j98os3NbVNuOzncV6g/UCGTdpQ1RFtOj1XDknQw1Fgmp0Iqo06jZbNfxilxhC9ol3adAQ3BBAAjxitUinNLy5qam7NDliDNZ8dBS0VhwiVVJ/tKG592KMGcQ4H7iAY4XsorK2vqNBp6eO8eUxCl8inF8ynNrMzrrF62GeWv/6N/ok4vqN/59/+Pbrz9rtqVqsLDoa598ZrmVhft+m7fuq3HW09Uq7U1Nzerl75wXfPzM5qen9WFS+vKjmXV7bbUqJR1uPVE2w8f6XBrV5t3ttWvljWZSSiXzWv35Fw37m9r66ymEwBugBoRTqGVOkKGY4ozMTam62vLeuGZy3rh+nWHFxgdugQekODYC8cjEasmCdgEpQqGIwREkx5N2biKzhQPfs9azrRkkfBEj7/RsLXO31LNUtmRLFhxgPGH2YEybkhZBe0rcBKD0EhW2M1jaSe3nD95va7jk2M92d9WpV61Spm/RVzIwF0oxyEK0xkaV5/q0RcjTtDE/T/3AQEjnptgCffde9uDmEZyt93r2lrwBiue5uZpZTyXnwV/FolOcnhwuGcVtKeKUa17hDnX1GxgW+qU7LwokxmocL+DAdURbepgE+qkTz2ozUB/xqk/N7tZkqBud6h2f6hef2ifN+qUqXTSKnqEW1JJzIziFsS4JgIo1S4jiRYqi5jCtN29AkgcDAyVSaTt72PJpHIFBJqSpkoJU8JcygiyI8EojyPw7XOb61eb6rZ79t68i5wPqrye1xWwOfgIMOjpgXBigugIRHGTc3x/ElO6eaaFQUI9DKo4M62l9QuKZOKqIsmdiCrQ7xmGJDu5rovPvmIeAn6M8re5q/yznaOf/tUvQECn6TtQv3qqP/pP/05/9ntfV6BR18qcC+hU6JEApioHdoiz6IyPnUjok08+0Z//+Q/00he+qOeuX7OZebaQt03/1rtv64MbH6jdb2t17YLxZgkI+XzBwByAQB8JOAAAIABJREFUd/b2z9XvDsxwIp2EptFVterAaYuL8xZom7WKtZWyE9M6brX0cP9Ig9BAE1M5XVid1/qzV2yufbpzaG5Ylzee0eTSkgK5DCWISadGhj0V4zGdbD/Rm6/9RGuXr2ju4oaaw4BD5wIcs7ksanaOw+tlLNk8HA4YhQDgYX5NoHP0NuZM5LEBawGi2DboD5UvFE23nkCOm5MDvf0sD1ruHVNr5n206hVtP36sWqVsYC+zvm10dHZed+pwZ6fWAoyHguo2GzrcQ5SlpqXZOV1cWVWtXNX+zq7Cw4AFIbjkjVpVzXrd2oUcHtDTCDZomPM+YSg0Ox27eAI3SR2HJi14L6VJoubsKp10pp/Pg+idnl3UwcGxnmxuKhIOmFYBBiaKR/T8qy/Y92de/IIS6YK+8bvf0ve++0PDOdA1urJxQV986bpx3W/c/FA3Prqpk7Oyua999Wtf1T/5p/9Yy8sLVpFA6frRD3+gmx/eUPXkVL1qQ71aU51aWeOppK5fuKjFiTk92TnW9z/4SG9t72un3cUKR9GAmxLGgwFNZjNamp423fRLF1b1zMa65mZmDEFMAOJ9MueGtmRz0v7A6Ga+AvRALl+toiSGg6CpkNHOJejCw8b0BIpYywkr+Vkx687Pws3PvN+3rpb5lKNANjLp4TPg88J4xcuxGhKcxMA40g45HU8nVDRMSnGkwOa8ut0Md2jtdoBitHBZ/+xt/s1pi2c1USoZGJKAzugGsRoSbFv1waDK8OCbn/6NR297Gij3yyuz8bokLt4CmOuzWS9uZOAMSGzOq5aUoEfBCIcqme4gHQR+h0qW/Ug3jyKj2mip1XVyyo6eRzXuWvI47PE9EAT9SjIVUi6Pb3xeY8jnJuBzuza715HnO89jnHaqbzqYyEVbMGUcklQhX9D4uGvpM4sZ9iGuDg0DgVERqHla3oDTSJ4ZjxnOYGQwY5zxUMiS4PH8uOExvIY7nyv3yXPuHYj2L5u+8DP+FqnmaDahQSTgZKn5bNptDWBfYL5DkC+WtLhxUelCRrVOXcFo0M6yw/0D85pfWn9RudLCiELrVSo/X1X5Z0/ez31A7wDSHvY0bFT0p7/7H/UXv/d1tU5OtDK/oCvrl80NKp/JGcqYNjjVGQcbC4qF+e1vf0djxXG9/OorOjk7U6vXsXnNrdu39NY7b5sv+tKFJQsCD0AuG/gqbgF9e/tQnaaTLCUzJzA2THFtoPWLq6Zrfn5yZAdJdnJap62uHuwdmiXm9Exeyyuzml5f1oWL65pMZHV4b0vqSJeuX1NheUGx0phVD+HhQBMgq89O9Ye//21dvPyM1q9fV6Xbtw3PDJkZIRvOPJtH6HYCG2AwNuPE9LRVQ2wcO1zDCE4ETJTDKokmYh0DpdNZM6X5dPY0UnP7WeK5OMBaajVxyzpRD9ckE9ZABSqqIXO67lCValOH+/sm9Xq4s6vjvV0Ne11NFMe0OF5SsNtXDc1rwD3NlnVcCAS8t067pXNrDddMFhKgG/cEHXsOzVxhzFrMJFkcxFTq3uCBvwEPweHNwcu/Mzfn4FtZWbED5f6DTR0enihpvOqBTirnqnTqmlqe0Su//GVd/cIXFc8U9K1v/jf94Xe+q6OjM2GIkc2m9E/+8T/UtUuX9OZPX9drr7+pcr2u4lRJv/JrX9Ov/8bfNzT99uZD/cl3/lBvvPGu9vZ3lIgGLSA3js90tH2gUjasqyR+C2vqN0N6/f1P9KP7j/Sg0VQZkOJQygZDigek8XRKX/3Ci/pffvmrWpicsCoGFDOnPiMhaGXcBxJAZHM5/FHhIiA77rfTPbf1YSwGl/ABXDNbWbzqoS8Oh0+FVOAH0z722gDewtOLh/Q6VN0Nq/hZn77C9apuJNokYSSmtGn5bJwT4oR1B6hiQbMTfAHR0Sq2zpclFOdq0q0Jhe3z8xWivcc+laijbvFgpn1ePrfKn64U12fBOw4n/1N7Ty8eY2ODE9rd7j7xcw9eY495caCD4xPVW03rSHDtjiPuRhd0EWx23x8YII336cBqVUcpGwzV6vTV7A4teJL8tC2YBZRKIOySsGQon8+MRHmCpqr2FNA3Sg4cmM5R6Sg2eP9cB9dYmiyZQIubsztDFC+sY8JRjZZ1Vgj8BHFonugtNBjbAK5tdc3emM8HVUoSARQUabmbFoTQx3czdh+8TSBrBFr0iSKfAT/3lDfTBYiEVeu1VOs0bB8jlc16RNlz0j7/jAb4VuSzUnigRDpqyS94jgePtjUxu6SVjesKR5F9/vwHcxt4/k2FZX7eZujMkKgAg82qfvDt/6I//s+/rZOtx7qwsKRnLz2jhel55dJZPXzwwBY5bUcOA7JaFtjNm7e0t3+gF77wki2W7d1d8yHf2dvVj3/6Y5PkXL7AfCaoe/fu2aKl9cehsr29r3qlpTi+5wB7FHBgmFBQ165dtfb78cGeVRKp8ZLN0O/vHqo96GhyKqf5hUlNrS1q6cIFPbe6rqlUXlv3Hml7d08zq8u68sWXNIxF7UBIQu1o1PXtb/6eJmfndP1LX1Y3jBdyx+Q5qUDYVNY+i8WsyuRwNbDYaCP5vJX/N0tOJGWGfZv7gYIlmCexorQWOyU0wwzm5381z/yvivFcgyknBzQSq6gYDQBTmXA4aHreHPK4wJ2cHOnktKryeV0dvJ0HfaFVZ5h5BCcIHvWGOpWaZe+tRtMORQ4gDmbmvN5ikpYu995as3kqGDjJHGTopp8YZoLfoerm4Odg5QD0SGT+n6SNhI2kj8/31u17ajQwq0k560zGJ+opM5HT5MqcfuOf/mNdef6L+ubvfke/8x++rr2dfaemGw3q1379K/qlr76sex/f0o233lU2V9AXXn1ZL77ysiZnprT1ZEtvvfWW7t68pc37Dy3opdMJlcayms7ndbS5o2GzqY3lCa3Mz6rVku49PNQH93Z077yiCh7zobBV58V4XM9fuaJffuWLurq2phIVoUm5DjREqIU1RGsZCdhRgHEArKQlQLR/Q56uBacaiV5AbCcEcWbRnafrniDocRq2h2jBG72Ritm1unk4gRZHRzs7ObYkmoTJVafdp+6B5lyWStislX1lEKZRYOf5q7X6UzMWRiCG0g65Qz9uioruy1fUxu0fVfBWSRo1k+tjhj/yQTdbUfdl9LR63bW3q+g5oG7nTE0855v36/nhTiTFub+ZbGkiqTy0OXNgS9j1+25BtVYxloYDiXVVqztVRLTjEbRBzj0aBu/iEgHznDBEOzoQAdMGYExFbgUa3CHNHco9EnFVL5U365OEjedhNPLU8WxEASPBha9P4Od9mNxts2vAuIBZoiIjKwE3AEjWw/a0PzQ6XioWVz7LqAPAYdbpCIw6gMYYGCI6NXia9LCHOCM9Mp9753XjrZ0+UrQ0nALdtV5L4VjYZK55XtuzIzldTFhKi6vKTU7i6K5odGiYn0/uPVIwltP6lReUK04Z7/zzNiv/79VPn/uAblYkg75Cnbpe+8P/qj/5+u9o6/ZtzY5jqrGhy6vrGi8Un8ovclgzTwb0QuBjg924cdOC9tLKsvbQ5kbdrXyuN9960xS8FpcXTaEILe6jo1Nb1Cgc7e8fq3JWV9ICZMA2LYERg5Znn33GNiEBnQ0VyeR00upq8+hUvUBPk5MZLS5OaXZ1WSsXL+rCCrrhGQN6PXkIMOxUr776JeVXllTtdpUIDBXtd/XOm2+apeXipSsqzS+YDnU05MQteD+eh83m9Zrh0HwwBQHtbAIVzC45pAY9Q9HW6g3F0Yzn9ZF/tRb7zxbQ2bAkIOb21uLgYdYHeA+L1Jq10kkT4rGItf/bzb5RoIzKVi3r7PDIPMJr5XOFhn2p0VL58MjeH0Gcw5fkBYoLY4Yegb/bMZAV79cD4zisrS2M3Wqn+9S6kZ9zEHEAc/AQaGgdE+i5dwQyqnQCuhPPCalZb9nrZrJpRVIRnXWauvTSVf1v/+z/0IMHu/rNf/Ef9fjeY1OsY2i7fnVdL/3S8zpvnKjTaOvF6y/q2osvmirc/bt39OYbbxgmA331/cf7Otw7MrR4KMRMM6zxVFSd07Imcyk9t7akWCKlm5t7evvujjaP66p1B4oHQkoFQpou5fXyi9f14rXrWpiZMZxBKhpTPBwzG9Nmt6l231VQrHvWiGnOjwBgAMa8AAjv0aRN6/VRZYriWVyFQs4SH1rIhtRGVW3UWkV5zzAMI74095J7SieEz99QlkMXAH317g95EyYZtautkjZ6Vdcq6bPTM6OiYS7C2s3l8jbucqItLsHks8Qr3IuiUDl7SVEPAEMEiBkyIzNn3MN4gbawA9DRsaJSthZxiFlu2NQMjWYJS6JOp6etEGONcMSAlLS8CVgkRw2MRiLORc2Nblx1W293bDaO1z20PzRzSDad+BNWohlDhZMM0Qjh9QnUBH9el/tJAsq4zuxPzUI0bWvc3ceE/Q3dQMdJd9KsDg3vOm5GEWz31KCFT9CmfW8SEgO7hyQ4GJegdBmKRpTJpe0zJqAimIN6IpKrsXDE1o23n/U4JJPQPqtqAAtjVOhYYjJiKrDP/PX49eGxAfxbLp/V1ETJCd1QDsFOSSXMRQ151/HJKc2vX1W6kFe7ea5Bt66jkyNVWkPNrV5VaWpFIRsN/vULjp+p0fi36I8+9wGdCp0KMNJv6YPvf1c/+NZ/0SfvvqtsPKHl+SVdWdvQ/MycIWehKDGLowozv2p0yEMRPX78RLFk3ABx0DLKeGRXK/ro1se6efsjM25hoVLFPX68NVqwMVOzOtw9NaMR1hQ0OLJdNsrFixec//jpkVNbSmVMKe7JaUX9QF9jhZh5oq+srmh+ZUVTS3NK57PGqS6lsrr35nuqHRxr8Ytf0OT6uiZyGYW7LVPgevfDm6p0e7r43HVnjQooKhh8agHJYeqMExK2qal82JBWcYx0lB1oaaBqvWpVLAYOpuUeBOz0/yGgUznC4+NhXOKWBv220ff6vbZVdFHoUAGHUK+dNFQ9ramJZWqtJqRcO2il7+3q9OhQteNjczEDvgfCGW1zQFMcvgYGymWMJsiBgTyraWyPPJVNoCMQNvQ2BymHCYcN9+Pw8EiHhwd2SBLMOZCgJmLW4kBxCVVqKJbV7dCF2hWKBHXerGmYjOif/rP/XaXFWf3H3/qm3v7R+xp2+4oHI1paWtK1V64pko8oO5U1fEY+N2ZAvbdee13379w17Xk83BmA37u9pZ3tQ4WjUijQUy4Z1HgyoOlcXNfWVpSNJPVg+0hvPN7TB/s1nXcHSgfDWk3kNRtNmMnPl3/lS7p86bJ5QuOd3oHGNQxZNRtLhBVN0qYdGLYAlDI/97xi7iWBwGbjzeZTupgPGhjWoLdg45rh8Kk0qhdrwbmO7gWHO2MoAilBh/tqh3scAKZjX/hD3XOTeU2Mc07Oz0YJgDOx8R0AZuDxqKve6SjZjLpcftr+piXP63knM/7d5vKsIxLL4dDWSw1t8BG9ywJTwiU2jGiw8EXn3kB9dYIpuJSBYTyYWRfGipqdmTa7ZKp8AqEll+goNBo6KVdUrkM/I4g7rn8i6jzXaXOHwV0YC8FVrebw9hnzom4b+lrXntMFYRJzGAAYyySUL+BDAS7B4Tt89+Gz4Dnf1kbYqtHk7yO2J5Amtg4FAfmpFO+IYog+OxoWbYe/gf9NACc40mpnzMGXzdjpKAwGtre8EI5vr4Nyz6WdV4bXgfdqc36N+UTDU9fAsrA2zGSH5DqZMA8F9Nm7oYAG8bAy42NaunhRpfkLzle+ea5hr6Y9nDKnljS5eFmBcNYKEIqpX5TH5z6g44TW68OL7Wnn5g19/+tf1zt//j3LiLHCvDi/orX5ZWVSaQvoyXhcM9Mztohp0RIYqOQI4MXxkjL5rOl0NzstPdrc1JvvvqV6u2mtejbRo0ebFrBy2ZxVIHs7x9Zmg+tabVD9OdT9zPTUCNTSs0oYtbmzdlePynXBzC7mE1qYymlj44LmVlZUnJlSaWZa2UxWaQxaetLDW3d0d/OhLl65pFe+9Kq1AtmEj59s68OPb5vAzOTSgtl10nKjcoCnjU1oPkvrPWqZNlUQcjFQp2y+iMhE2yF/O4OOublFI3EF2RzhuAV03oXxs2i5D0cbxr6NcPHAh/1j5JduVY0Fc2d8bgCgRtnQtPCaCcocTE5UpmKe6I1K02hYnUZTrQoV+qFqp2fqNRvqNBvq1muGsqUNTMDm4J0oTWh1ddXeCxURnwMBc+vxlulzc1iQuLmRg1Pv4zClEuv2MSjBtxzq4IKNR2As7O8fujao+VIPdVoBAV9XbBgwLjPuTnX1FEhE9Ov/62/o+Rdf0Pf+5M/02p/91JC+RIDxuWn9+j/6DW08e0nT8yQJ0rtvv6t33n7PaDm0T7k1uUxO0XBCT7b29OFHD1Q5rwj1ddQAn10a0/JkRvOTE6bed2tzXx9vHWiz3FClyxwzrHworIvFCb1y+YpefeUFrVxctYCHlC4KfwAa0eO3ajDmVLNMFrSLGYYckt3EXJqWdJpU6ki8xHTm4embl73T7zdv+raTDuZe+gDOfQ8MEUgBYZ2yrqcD09HlsYmfeW3zurw+gRYeN46Fpjhmbfqe8zC37oqjjfn5Oslxt0tVGbLE1aw04e434GbXLXiTEByeHtuMnsADziKVSJm6HOujGwyYvzsdAAswjJdaXePlsx6QV6ZyjRpwLGGIflz82DtOhMXZrfK+wQ8A2jOzlHpLDfYRVrMhKZ7AIAXKHaptERsH0dImkHIfwNE4KWWp2xuqjV6BjSeG1tGj++OTIFroJBtWabddAguFjvsBCJB7Au4lFB4ql0mrYPbBjnvPvfLBHwog+9G6DiDWLcF21q3WYbB7QrB24jqe9cIe4oxz3YymddMsGYlEHdc/D40tbDNvukwsa/7eMxU8uJHPnbb55My0AfE4o3gw4uH8xM42xYBtMFRVfXVSEaN45qcnTOAJERnODOit3XZDe3u7yhQnNbu8oUhiTAzoYDoY3uMX5PG5Duh26ND+G/bNdez4/l396X/4bb3+R3+g/5e9936u877SPJ+bcwRwkTNBkKJIUcmyrLYk29223D3T07O7E7am5pf9r3ardndCzUzblrfVbcu2bAUrW5kKlJgJggCRgZtz2Pqc731pSu3QPfbUuC1BhaIkksDFe9/3e855zhP8wb5mTyxpcWxKy4VZi96jgLTqTRVGx2xC4mCzKbbdNngvM5o3SI3UrYPiodY3NvTO++e0ubOt5ZVlhYJM8zdsJwtZhQewSJb07qHbT1oHz27Mby5cPMR1gybbxsoudXq6UmqoPPBpJBPTscm0Vk8uaWphQYUpGNWziiWYbtLK50bsIL383rvavHZV9335QZvk6WSB9c+f+8ikLuMnVhTIpEwbDHRmKVe1ukayeWtaiBg0K0T2+OzoQhH1WthtNlQulizKNZ7CTS2sYDhuBZ0UNwwaBoOAHdif2k9ZIXfQslUn82v3Cj2OUJB9erb/Q59LeAxsXWBD5xYmO4iZ6Niv3tzYMuJNGEObdkuhXl9h+gGSrcolM9IBlaCQcwrTjOXSGfu+FBZkZsCuDnp01pd8Mg1AEOK9hRjmsbMxnJmZnbWCv721rRvX16zQwJyVP6iDw5KOqnVDakj68rf5uw1VfH3VgtLDX/+q/tW//Vc698a7+vH3/9bIa0yg8Ym8HvuXf6E//9/+yorTh+++p1eee0Hn3z9v0sJEKq5Uhmx29LVpFYt1ffDhRV25vqF+q6X0oK/5hE/feGBVk3k4Gg2tbx3p3PahNqoQ0aR4OKTRVFL3nTyhJx7/mk4fP27TIMXDAi7YibNKQO7T6bppDnVBC9az5/Ll0so4CCmk3BMxNODDJDDWJbCcbWK1SfeXLl/c4148L++97b2xVL4jMpP3wCveVnAbNRWrZXPaYyLzokh5j6yIEPxB8lq9bq/bcznE+SwWjdtiF30x15ACBJxPM0JDgLKh65cCFL+OcyBkZQXXgsaW56TY7asX4DV1FSQshixwP6hN0rT4JBkmcSMbTs4UbcxVINwZY70Jsa7nZHgGWQ+sIJrvPJC9r6/eAERkYE0D189Y522IcAMFge+B1Gn0+Qxw3Z0nuaksoiG1Oi4T3SO78VoJemoQFtPGNAdZGBO+yyzntRsPhuaBJsLyFhz5z7Ot9aRjDK+cCy6X3LHmbTLv9WyQaYIO2KrIoVLmtR539rGcd2Hbb2OC5HgSfF0PAeN9xvOgh43wsKBzFnBPgILZeiQSMgjfEtwiUWOv08hZI0lwlsJGBKxHA0osTCg1O26QO41QnvVCkGGprwsXryiRHdPJs19SIj2mgS+sPiYyFr77+fn4oy/oJtuiqPh7Km2s60f/9/+jF/+/J9UftDV317JWZxY1PzJpntAwKEl94t+Je8SggpuWBwk4t++XJZFRw67euG6WjpeuXdW5jz7UzOyMTQikrl27dt1uUHZgrXpbtzbI4sbExZmm8Jp46OhQeRzRYsOSLnX7ulpu6KgrpeJBLY8nrKAXZmct+W352HEr6KStxcmBZqLutHXpg3O6eWtDJ+85rWOrq/ZQXDl/QTvbO5q957TSM1O236NTRc+NZjuTSru96RB2swAZpqdAyPldN1v2YIfiEdtDh6NxRaJp053LhxlF0EhxvsFn9lO3C7rb3fF13dTOxzCSdQCXgImuLt8AE5SqOXt5+l4OZLOkxZQkEjdYFV15p1aTn11staat9XWtXbms3VubBs8zlU+NT9j7tre9o63NTWOyOylO9LakxitM3h7SLEZbTZOsMZFT0A8PD3TD8pP37SDn8Kk1Wto9LKpWx/CDCZODq6/QcIosqa8TD53V//5//HtdX1vX00/+jUpb2woNfJpbXNBj//xbOvvow9qvlPTSCz/Xxfc+MOmZ2eIG/MrmKR4un90XQCVR0fvvf6Ld3X1F1dd4xKfTs3k9cs9J1co1ffjJdW3u17Td6pllMNr8Rx/8kh5/+Ms6feKERtNpGXg7wMvbFRgOSoo7JEc4Im7XTBKYY2h7jY5HXLPpEaa1Qc4ukYsi7mRJhG64fawXdmLTN/ngppII2gRK8Ycx73mZ894eYCbTxAEsYilt4bjL4HYTofuaXvIYkGs0zCog4qa2oeufB+8elSvmvueFlXjacL6e+UEUD3VoZjMtddpda/ogVEJRBSlQJGoKD34G5HEgdBGKynA6bnWdnM1xPhxRDmc0fnY3Bbssdts30yT2nL6e+8OIcn23o27hvEY6IR7zASdnQy4XpqnGmzwet7PBk/dxHWBrI6tkIqZo07QwbEYjzuQGtIi9Mvd4NBax95e/TyPAs31weGg+APzMnn98r8dqBNme29fz7PDpfV+v6Htfn+8RiUUUT7Cfx0TKd3u1QFPomgD3vrn1Rt2ukRcE5XFvHBpEWFRg2Kwkb6e7eVp0Xj/nLd+b+wyUbGxkQgkIrFOj6qRDaodg28MliSrHqsXn05Ur11RvdnX3fV/S1PyKfMG4K+jkTQwDnz8vJf2PvqADm2HqP/B31Skd6qf/4T/pp//lv6hU2tP4wpTuXl7VsekFjY+OGcSDdjkWjpgWl+Ouw86KQ6TT1s7enkHuWA5eX183+catvV29Zo5yQSsI7NE//viToXdx0g7fw/2SPeQ4xHHQsAcz57huRz4zSmiZtK3pC+jSYV077LlCA02m/Dq2MqeZ5UXNLS7qxMlTCkXiRlpDbsWN32fH3W7rxVdesoPxa197XJOjY9q8vqbXX31dS/ffr6Wz99jr4xDdIdYznrADhEMHK06T/gxzqe16ddo2NYQjIduhU9gz+VGFI0nJR0EnrehXFHSvmN+e0Pt/r6CjN+/3mWrZqx5a9jjICBOFN5XY7rRUskkL+JGmYdBuq3ZUNEOVrbXr2lq/qV6rqfnpKbMrpUE62Nu3Qo5umkJEYQE9cIex2wN7ph4c9rwnoxPjKkxO2QEEKrCNeczNLTtQMKgA1mbviNywCZpizSGGFm7awUOdf5bOnNT/8u//rRQJ6K//2/d05eNPNDU2pscfe1xf/frjaqqnF157Re+9/74R+0LtvnK47AWCiiTjSqQTSqRiFhfRaPZ07fotXbl8wxLLRqM+LY4mdObYvGYmxvXxx9f04cV1Fdt9BSJR3XvvWX37m9/UPasnlI8nFGb3CG8D2NpHahp7YGcxysHrFU0OfnapZssKc3hItjLC4JBrUCoWdQjj32SLHSO9ufjLuE2dFHCgcA56VlTYo0KaAwbmWuM2xvXn9bB/5Xt5yWAUKNuPA+83YYd3b5vK8Fo40FnuUFz52lZYh+YyvH80FayMmIQ9WSZOjDC9WSPQqGCd2vP5bMWEsgFUCgyZr8nr8w0T3Pj5eN0UP2TdwOl2rwy6Fo6DEhvmOE0P6AUwNR9ouZtNCj4FlzUEu3mHBhngRJEPBO26OcOYsJMF1lFutCyPHnMW7im3hGAAxW0PljyWp2H1hkx2s521gk1Oul0Zm5Z5DzzUw0Wccs/z84P8BezZ5s+7HHk+Pe/3iMnfcPOjIaEgexGpzjUPrbkroEDsEBJBUVz6olMGFI/K5n7pkvJcVoRHarTGxu9y5WnwaJZpJjzdOUx9EAoGKa6Zhd2A71vUatbQKoUiKrVbio2lNXl8Xr4oXgdVjaSSyidTurGxo73DulbuOqOZ+WMKRXimsKJGJkwk8+eF3+5alj/ugm7DIW7VffV8Xfk6Tb3yvSf1zH/+T9rZWNPIVEEzhQktTc9rbnrGIFQerkq5YhGaQIYwdIGkAI63d2G4S/mxMYPcN7e2dFQp68333jHCz6lTp6xonDv3vnXzGNXwlO9u7zvrw6G8hYEVMw5g4PQo7mx1hfwDDaIxXdiraLPSUsDfUy7Y18JiQQsnlrV8fEWrJ0+Z1SqsZhKkmPT79boyyYS293Z07v13dXLlmL509j61y2X9+O9+oLHjq7rn0UfNrhP/Y2qMAAAgAElEQVSP6XKpaGxg9mdW8NCad3uuy48nXODDcH/J7+3v7dhBNFKYkN8fkfwYyQwLOv2vtz+3S90b+iOb16Tbk5pMzZ1U3S4Fta16vaKt7Vu2345HYsZf8Eh5zjyjZNfTJnYFVDoqa+P6mm6tral2cGia6kIuZ6xtJtO9nW3d2tg0yRqKhdFczgoQHvgerO5NdBx8NA4QH5HxDIIhbe8fGJlm//DItMzorjmw2UlSzLHBNjIQO38O+uFKjiKYiIW0empF/+rf/zv1w35958m/0c31dT32yMP61jefUDaf14uvvqZnf/5zbdy6aRNFOhxTMhBWjKaIghKGmORTNIF3fkB7+2VdvLyug72Ssr6+Fkdjmh3PamF62jgL7310Vdc2D5TM5vTEN76mP/+zP9XC7BwbQ5su/aAZzZY1pO1eW6V66VNSMK+g8vqZmih8FDMz3mGCPjgw6JoPpk5+bo8sSBPAe8Xhb5DqUINNw8BEaLwLQohwHxwe8qwYuH5oxL0Jjp0z91nfh2GJi/X1NNDcA7z/lvvdhv/icsuZ7mhGnGsbcHfLnNGQ3AFX04Ax5SJtAhJm10xqXL2JDMuF6QB5wwxvNgi/oUA5fbetIGxfPlCE6RmPhnZX/vDwfbHJ1O3McVPrdLi/B2p2+q4IyTWQTLFGAIvyGbXXR+wxKwXXUDntOw0Ay2VWSJSemJEDXTHEdAb0IBD0G/8HXgfF3ctfsEbE53zdIbbxfvKA8f+AzGHhM+nS5FD0zRt++IzzfnqMd94LpIvGF2pD5MOtEYtWR+7jjIqnYorEWGvQcDi2vCc742epVkAeQ3am8ME5d+fXDw1jc80Xf2gc5BV8Xjd8oFwqbU0JfAPQMt5PIyy2morlcyoszGp8flqF2YK6g7a6nboysagO9vZ0VBloYfU+zS4sKxSKycf5xKe1glyTLwr6b0Qn/inp0L0ITg4NpGD+QVvnnnlGP//rv9blD88pncOgYFyF7IiOLR9TFmMNJjV24ImkRnJ517EzjRFO0GzYlJ7IpC2LF60wXvEfXfxEH330sU6fvtsK4wcffGAkqomJcQtQQX9MoaSA8+BYxF84ZCSr8ZkpI+IE1JE/kdD57ZI2yk2FAn3lw31NTufMGnTlxKruufd+xRMZxZJJM7thtwQjmkctnc/q0sXz+vDtt3RqcVH3njypl3/6rIq+gO77+jeMRMLaAEYoul4eMA49JnKKLnpfC7NBRhNytp2lcslkNehMcZAKhOLyBwhv4AjytOhDON3noFuKNg8R7F26egN10R9320b+q9XKdrhyWHFNuq2O+ZZ7XtZA71evXjUuggdplosVVY+KBiOvzi9oZmzMGO/A7Ye727YP5ZDx3j9QFiY6mjEOfo+pTSHyHMX4fpVKVYeVmvaLZR0Wy0NzDOcrzYFr7N5QTJ0+k1jTTIWgjbngC8Ih4jp+ckH/+t/9GyvEP3rmJ4Y0fPPbT2j12DFd/PgT/e3Tz+uDj8/bdUmjBw6GLOAkGY4pbryEqJkDNdp1BcN+8w3f3jnShSsbqlcamo5Iq5NZ5dJc+5C29mva2C3ZCuaJbz+hr3/ly5odH1UYb4DeQAMKDShLq+v2xvhah/23JVH8TN6B6xzDqrZDB4LHHIZCyu9brvToqGKkvw29/90E17B7mGILwmJxqENtOfcMqI+LGHU6bQ54mivuBa4/ayKaCMv7Hsjt48tlQ0c8ON8agqFBTTCAd3r/tmQLtrg1oMDOMRpMnykoKabwW7BtNW5KnWwAUJmeipWG6dVth220DvbaZBaw7/YZ5EwxjUei1swNbB/OeqKrvo8mlUIJiRPCGGEzNBew1KVAOKoB8LrlH4RvO70xvfLzIyGsYz1LIeSp8TsJmrkxUpRZKzH0smPn+92h1UdvHolHrGjje+4Zsphhy9Ba19YUd2jmuW9NLYCXQ40dOA0EMtGuUWWA2mF982zxOrKQ5rKoXNCA/xJ65xrR+LRRoXCths0d39f57rv3OuCncXAlw1MpkOJWKlUVCPrMsyOTy7n3PhpTfiRvjZaX2hYY+JwboX2vrvrksycTiqcSds7OHl/W9OKcrf6wqW13IWn6tbWxof29fa2cekjLJ+9VKIz1cMBZUaPCGTjb6s8RH+5zMqFzyPkG6gR6VtA/efHnevX739e5V15WLBkzEhUkmJOrJzRRGDcCEFaGwGHj/HcwbFIpc6MKBLS9t2s3ViQR082NDVWadV3fuKk333zbmNVzczNWkC5cuGxGC0z9eztu2my3YYzS4QactrLf18TsrJHv/IOWItmsPtwqau2gqkior/HEQKOFtEZnpjW/tKj7H/iSUum8kmn2rTmTj1hqWL+vMNm/oYBuXPhYbz7/nCYgJEXj2my0dOaxr+nUmTMqEgSDvhY95xB2a1bq6jSbGpuccHpNDMAgQAUDRv4JB/xKshMNhBUIx60DdqS4YSyq7QvpqekL6M6xUcVO0ha4dlBBRqJoALO7DI++qjWIS33jGOxs7RoLnR0thwLTIYdhLpc3D+ZO00XAxpkSKNS1mpGlIkC4yITMpKSmGklt1bqR+djLU3dtsmR9MrSX5FUxgdJwlUo1VXD4isdNAcAUdVRE9uTiY5ly2gM87B37twP8qp5C0ZBSqbiWluf1xL/8lsZnx23Cx71seWVFmxs39fyzL+qtt96zr8ekRKEZIRkK45UBUc3OcAXKDisOIz51m0KVQUHf3DqyVcNiKqiJBCzqniq1rnEullaW9M1vfVMP3H+/JkaytnIh9pR0s0HPZ9cLzTuEoHAyYgEcsL89fThTOA5sOzvbOjjYd3pwtP9mh+okZZ7JR5n40uEOnHsXohTTPPcKf86zx7X9aa1mUzpICfc2RZYpnWYRXTVNscH5MMmZtD02PQRMK+pF1ZpMrhS4nhUe0/oPArZvtyTA4Z7dy07v9Nqq1tmjw7wm1Ae4mcayQ8ivgFNAeSyulR0tkzArAuOy9I1PAM+ABoH3Gd9xCgzFN+AfKBJC3okrW+K2/Sqvy0he+CT0+qo22JGzeHFOi/jT94YEWCZv/r5XhCHVUWiNlMaTNPAZmdFIZuyrh57u/DtmKkjjKGKedTH7ezcp0wCAKHTt+/EsMSg485WEXXuT0Rl0DyTviJEuw90R5CjMkVBQQZqiIWGOX0FBvOnfTFxwHBza93pWtzRx7kxzrHquCWca0L7nREcjItQVFo3KysY1EYYGRmP2Ogg84zr04UqkEhqZKGhyblaF6UkVJiaUGUmL95hnc+BzMuK9Q0y7NrWwfEwnTj+oUDTjvN05k+y6ml/1Lz8+PyT3zwHk/tmC/spLeuW7T+rcyy/aznJsbNz2xYsLi1qcn7cCTC1iH8sefTSVVb/dsV0zbGgm872DfQsnKDElHu5rv1TUO++8YzfpXXedNPnUBx+ctwcmnXDxp8US03HXcnixZzTZS7+v0clJNRpVqdtUdmraJvSLWwcKBbuaTALvpzU6NWUaeCb0/EhBqQx+8m5ygiTHQRWL4toU1KBW1vblS3r/5Zflb3V0s9rSfd/4M33pkUfE4czP4Id1TQ44dpmlinY3tzQNqW9sxLLB+X14BxSBAF877GROAnKH3W4PDg8ve3QKOsCem9Ap6Cw5DOryy8xLcHmzKEbTgw7UbLHnBHbf0tF+UbFw/FPuUh6Bh8OCHWXxsKR6qWwStWQwpJFkSolwSOXDA9Oj14Y2r0cHh9Y8pOIJxaMxgx6Z1jxdMMUElvrePo5iHcXwFlhYUjAW19rNDe3s7tlUb/tE9snsRPsUA941Ay8tCz2TS2lhaU5/8Zd/rrkTc4pmWBsktL25pddeeVWvvvq2GcOEI0C3Ufn6fke2ggSF5hfuw1D2lQzFFYJg1+uoWi9rZ39Pt7Yh33UVDUWU9/UV4eDzO6ONkcKIzpw5rT/5k69YHkAMdz0UAL2B2lhwdoGQcWiL2v0oH4EbyACd/toZ42zZRMw+G0kZny7ljD1p25oj/qyxnDst58wWd++Rx2T2JjXPu5xJ0XTEQ7KWZ4MK3Eux9b6mR3w0ommppKND4jOdexh/h8JPY8F94vgmXVUqbv9PU+VUCQ49MbRhwEKtaw0kdsVxOAThsAWR2N3W4c+FVG+1VKyUDNLtgMBQuPo0+zDPBzal43+QpAEk7yAcMsvkEGZLPqeO4DXTDLo8dVzd2qp3BobSUce539MpJHFxK/YQEGHN83W5DsSW4obIs2/rjnBY4QBWu33b2fPB9TU9f9tNxUmvIWNnPqDYuoLOhxVZTG8sYyBk6AcIHGsQro29BoJM4BkMP2gc4EBYw8aaADb88L33irqF6pinfluVWl31pjNhqtVIRXTuea4h6CuVjqtQGLO9Pq8NZAQEjr/Pfr/HGzPMgPdWNbZy4H1sNg0pHMNye3pSucKYRqfGNTo1oVga8m9c8WhA6rMKQGIX1P5RVetb+5pbPq67Tt+rWCrr3CoNCXT3xG3ZuRem9kVB//Wo+z85yJ2CTrEBelRX6x9/pB//5/+o13/yQyWCPhVGR420gVRtdWVVqTiRfxGVj0om4RodGXH+5tGYyZ9IItvd37OHiyl2bWNDzU5bH338kXZ3dnT27D3qD7r68MOPbCcJdM8DVjyqqFpnbyjFkJjEQsYOTSTT1uWipxmbm9bVvYou3tyxhyWXCCuXi2psatRu+DNn79P4xLTZhJK0ZolWwbDBeUwBUaDyTstgPLWaOtze0Q/+9imNjI3pz/7ynyuYSqhtMHLYWKswYLv7uzr37tsqrCzrrgcfsuk7FAjbJA+ykQSKJFWNHWfAL7ZyUJVCMNwtW9jxC5jeIPu4UAuYtM6ZqttpmDaaIsmhht6aqZCO3Xb4A5+qlZpN555PtnMRQzrlVyKetE+iN2ukqtHlA9ERvFKpGDyKtIpHmvCWg50dkzn5IDKhKS+WhsWEotC2Qg3z1jLPWSs0OioRF9momeaY9KZ2T2oZ0hpSEMpb3+mzITXGUlHNLs3q8T99TF96+EsaGR+1GNafv/CiXnv1FxYsQxPBRy5P9jqGPcj7SPVq2nojGUs6QhnQqbHafep3Bta4bG3t6OCwbAxntPlh8qUHfUVCfh07tqjTd5/SqZMnNTc3q3wm7bIx0cITIRmN2/rCOInym3vd5saaNm+xvsBe12mNmWKcp3jSInzRThNnatd9aBEMooC2m4zpCBpy+XRoGnEHs3sFN5mIGxzsnAWHQuph4cHNjYm0VPQ4EQ0LGoGIBRkPeRZyQKBzYHTIc878Bcc2x6aHkFaqYTfLNIf8dKB4NKxMOmVNEsgZz6ENZRRqc6RrW2FnTUL0rvmh8/WHBc4mU+RW8bjSOI9ZvijPs/+23tqKpd+njkHgfSuarDAaJndDaum4IY73hotfwMxXmD5BJJjXPYkdEzSoAcWOqdmTZ/L3vQx3yLfcG1Yr+45YR2Flj80Om/OGwg+jn3sR33SeK6cTHxjpLp3NKInBFEQ8nmTWEpAjfX4rnuYnT6Pr96leqxt5NMTzRI45je/wmYeVDyrQG4CsoWmHad+1+zSZTsgf8huJEW4CyAmSS5p/89sfWitTvMH46/6BGrwWApEgYSaSyqWzxlEidhWkkBUfv7LeQSIbwhPCqPdSaNBUs1pWu40rX0cHpaZmlk9o9dS9SmRG3LNl/7BLcSuDT9Xvz1Ex5x7+4yfFDfXHbmTsa//WTf3wv/xHvfD972pQOdTEmItbZDI4cfyEUomMUtGkBl0mnrbBvhyAOGgZVAg7WrLpgpt05/DAtOTX167p/PmPdNddJzQyktXlyxcs3pHOFS3m3u6RKhX26O4wicYCVtCZpHgQQvGwRmYmtFWs6NKNXdVaPXv4crmgxsZTGpso6J6z92t+cdn22ZBNmPTQRtOjGzlmGLbC4UKRw1Tiylu/0EvP/FAn7zurUw99SYNYVKh3+L7dWkP+/S299darii7M6YE//baikYz8HUcC64doPsKKEaYQjZqen+uIJhxgywqHPwTA7g7CITHHUqOQ5HU6CgZ5dT2bDDlUvA/+DP+P7G+uJZ9cWyYHj3DFw8lhBDRtI1Cvrx4IA9+717eMbkhgQL07m5s62t1Wq1LWoNNSvXRkqxNzsrKDvmP7aoxVsMOt1TuqYlhDfCsOVP2Bal2fGmSow6ofsFbwKzzoKhZw2uJoIqr7vny//sW/+V9VmBnX3v6Ozr3znn7x6ttaW7sh36DrnLtCQSuMZsWZyxqSwrlCQe8224rhLd3tGRs9EA9pEPSp3eipWelqY/2WkRedLtmnmH+gRMivmalJrRw7phPHj2thxvkmJGIU8JBiEacPRj5FYeS6sgtHQlks7pl5DJbGTGb8PiYwjni4a9A70yarCVjKTKKeaxgNATbC+0c4C7rdKdMlPAQjbdmUSZKYCzrxCI0gVLs7+8Z+5r13MivHjocoyr1qtrwUyDbZ5C4UB1i1XKqqWHaOiuAioVjITWqxmHIUAO4HmlIiQElfq7In/uXUWmtih0qACRJRn2nUQ2EnpwNpMDY+3A0Y9eyNO8gmXSBLH090SGsQ/sTkjVjMEWsxL2KmjQQCyqUyhgBhaOIDkeo7Br4FqHDPBvxqk/TG9I6skSaKnbrhMkbVuh3lioYb5zbucci3JgLtOatZ/jueTFijwbPExIyZiwuCcSx0UD+aP4onBTGSiBsKUa031eJ/m/X1wFYyxhlgR821Qf5OMec6wxngdXEf9ohg7SkQHigUDaheA3mj6ZQC0aCpMfBWD5BqNppXPAEk3rfmCUts1DQQcFltYBqTmSooNzFuMlmCeiL+oCFKxmxHv4+4LBKyaR7DIs48riWueNxXETgMvbbdE59cvqGFldN68CuPKZ7Ka+APiZPIMuJ//Qz6ufqdP/6Cbl7Rjh3BxFk92tcz3/uvevY7/02ljevKpZyFIjpkCvr42JQS4ZjS8bQ5VkXNBhJLRldoMCrhQAN6Y0Lm5j8slXR4dKA33nhd+XxWx1YWdXNjXTduXLev3Wn3tXXrQOVqy9ygiNmMRD09Jy5NfsVSceUmx1SsN3VpbUeHNWD+hEbyYY2OEfCQ091nzmpl9aTtkZCupTMZ8yqmZHIg8/qAUvl39o3od2Otml5//qd658MPdP+jf6LTDzxgJjEYtiEDG+zc0gcfvKPCmdM68fBXFYtmFGw7Qk8niCVtxNLoYFBb9jHllGvJDOIjDAEpCgXQEQc59IF3aQgoDp1WTZXS4W12rKcxpqBwiDPxuZWBcwEDFuf/8+fQ9UPIY6JBCw1Zkf1st91x6AJBN+AuZqF7oMOdbVWLR7Zf77eb8uERDnGHIt5sqVyp2xSOWUat0bMi3g/51fFJrQ6hE+4A7xjEzowrxYJ4AoSVHx3RV7/2mL71z/+ZYumkXnnjF/rZc8/p8vnLtg6Ix4KWoEYDx7X3IOhENm0F3QJKYIVXamrXGlbQmVB6QZoK8qfD8vcjunl9Q7e2d2yHHAsFlI4GlEvEdXL1uOZn5zQ1PqkZAmTSGTv8kgnsU+NDoppLPeOagnDQcMYTFFPHbGbqhXToBaEAbVPo+dUjotEMcP35lYk5hvc74RvDTHiv2aJ4Q5qCEwFyBYxvKWEdVhZ+aw74TAzzxc3us9Wyw9XCSFoU8ppBudUGkasd+f2k+cFUxs2OQ941u/ggcO9RlGjmKFKQ/hqNlup83a7jcJgTne2gw4bA8BzAB+HrMWW78BeaBdYwXVMvNNFomyzNnHZd8YVnN3Q3jgWCysYTRh6L0sTgFujzW3Nm0a7I6ICQMVUZys6MzxKP2jNqgUxGSHNujagneF88pUGr6ZLEaFj52fB/MDMWirrXHPDqWA/YBM86y63teK1wBmgisI/2XB9Zl2E4Y7p1/l63byRcCL88K8SPcnfzFFPk+ekDIZ9iiZBlj1OYQ9GgMrmMgn5MmHCJ9Nt6g7joZqdh6gn06ZyN5ifAGRmNKD82qqmZGSPCxZNxpWIphYNI9fguA1s5mdUrKxpknzR7Q995VjNcGxpKXjs/b9DvzpOr128qMzaph77yNRUm53ELMuksDf/nx6n9t/cmn5uC7vJ7MScp6fmnntRz3/tv2rxwXmnTGvuMFLW0sKzVYyeUSWSUTWWduxvkoiGhioMP8hYHBQcg/599897hoUFQ7777toqlQ508uWps7itXLzupiS+o3d0jHRXrBptBtgkTg2W7Zze9wWbNj4+a7vLyzR3dPCjLbz7VA42OxTRaGNXJU6e1vLJqMH1kCFcCeWMT6faOsgOdw4JiiE92NjRQv1HTj555RlfW1/TIY4/q/gcfNC18cXdfm++/p3L5SGee+KYi41PQqJQJxmzH3Iv4FClkrbuOtvoKdGCkDnT1wgUdNatauOukcqNjBvla1KKFz3hpSjFjUFcrRbO6ZaLgQPVSrJgMKQ5Av/wdCjxFh+vl+UDbsALUXqma4Q9Et3aDpqjvvMO7PVUOD9WqVVW2IIgjF2PKPhJpD9KXYkmlw4rBdS07ePEl4Lq7iawOicqgOveJ+QcDDzLjWCSg7EhKqydX9a1/9s/s+q9tbOonP3ter/3ibW3e2lag01Ihm1Aul77tPeAVdDPTGBaofqutMsE7pGkRSxoI2rTa6NdVb8MCD6rb8unmxo4Oj4pKBHzKRMOK+gZKx6NaWlgwadrykOuBl4AVAT9OcF3LDWBPzffk+3MdOTjL1aKOis49jetMsaXR8q5zq01GeM2K/ObGpr1HuLCh0JhGypnKWHVjAqNZ9NLK+F4UcrNVtr2wi7705GcUzEoFQ5e68Sdo9CiqvHcUcvdafAqFYXGnXPPGCkEDc1p0lr1OZsa9Zcl5OBgS9OHzKxJ0TWSYnxVOwtD+1wiNRuKCyd23Bo7CbWEsna6a+NRbIXSbVx8uL0SO0q8OzZVg4dOwcu8FCDfqU8RdSArfCPSE10lBAtr3h8JWBLmmKfgIwYCa7aYR7qq1htnAspKCDU+RDodcwhiISrfVUI9nBqlkwNmc0lmiwefrt/tOB2++5ng1ZMhOD9mUb3tuS2ZzDHzuajgPrBYomAb5t4cSOZoUzqshYsXFA+lg4dxhJAhIiVTU4HNYmx0KdwtPCmfsE0tgZBMw+D+RBBqPuZyEVEJpC4SJGdxOFgREPMo3CoWkL6J0mJhbv6ExKDp8lkIHg981b/xsRnbEyGqYxEZj6BpAv3YPDpUvTOr02Qc1PjWvcDipPn4YXiTqb69zn5s/8TsX9M9eKR6mP5gPe+7cfszgMPP9reuDV17QS3/zPb3/8ktKDHdRPCBL80taXTmpTCKtWAiLUAp31yZxDjLYo/xK0eTnhKCThEEdChq8/skn53XlyiUtLS/I5+/rypXLbnfpD6lcJj+5Yg+YGVTEnfUoOzG+t58DPJdROj+iq7f2dXXvSG0fOueBJiczSmWTmpqZ0913n9XIWMGmdzTO/b6bJs20Ihy2Kcw7tIEUM7GA4uy8Gg394Ic/sMCRJ7795+ZHPeh09doPn9bIxLge+Is/V1l+dZt9QQsM+HpKjqYUGc8a9BXr+OUvtbV54aqZr+SOzWv67pPmWMfUYuER6FqB1aKsJxwJC5/nDgzXYdobBQN0w6anweB2yh3/bRN9p2PFnSnRpEv9gRq1mn1tWh8Oc65XazixV/Z31WPKabaMEIemuHhw5OA8PK3rLUs0qxJyYRmQPjt8DRJFI8zqzSBIx1Am1SwaCSiXiWtickwPffUrevyJJ4x38MOnf6af/uxF3bi5aVGa3On5WFBTYzmT/tBUUZi8xoXDtx9kQvRLjbaK23tqV1gDDJTKpGxf2Bk07fsXKyR+STs7h6oWS0rAWGaH6h9oCiLc3aeMuDk9jqthzg57dtTsnNnZGtEpBJ/CSbYs6Yo1RxeFRsTgf5dW1jap2K7502/r8GhfjUbNYPD5uTkVxscd2WxIZrNkMDOVYQdcNyif98ng+TjEO6J4WZc42N4lfPVuv388O8gfa1Vc8ZzqAMMQkw+af74zM3ENQnmoM2ePDgIAqUtWvBORiDVMtutGMphO2YF/VKtZVoHdE5ZABmSO/t7tvm32pvAb6Y7gH4yRSBJjBx1yUaDD9RBkO+op2nS+B68t4hsoOvRsoPkEAQCJYr9uMr5WTw2sWFtN+2ziATAMIGLnzl4aBrzFx5sZEV97GDLHq4Z8SnG1e9tn9yG/DrnaRrijyeT/cy3hyjjCG1I4VkWQ6FwzamsRGpcexRxVhiPYoak3z4pu75dfe7inp5Hh2vG6QBaQylnUsJHvZGsd1nc0bfweKwI4DzHkdMmYkhTm8BBxAMUki6HdNA4Oa5nIADe8sK3sfNGQmv2e0qN5jUyOW0HnvcBrwGXYN+zeZK3gmswjjU5O65HHvqG7Tp9VJjtiMlIzt3Lt2OdOlvbbaut/d0H3CvcfNEnudigIcJqb0H3dpm58+K5+8fRTevlHP1AIyUo0aoEO87MLmp9d1MTIuBLRhE3tLgvY6Wm96eP8+fMGQUImiiaTyo2N2kRx8+aa3n77LeVH8CpO6sLFT1wjEE+qXGpoe7doBSqZiGkgILGW+sDVsDP7fSP6TMzM6MZ+UR9tbKvc7SmZkKaniaZMKD86plN3n1VhYtJWAWPj48bApjs3XWswaEWU94ZunkCHTDpm8Yxhv0+1YlF/99RT9n0g75ES9eLfPa3xmVmtPvpV1emUq21F+1I2GVVmPKtAKqR+p63y5p72rt7S4fYB7DAtPXCfxo4tumzioV0nBw27cWQ5fADHdZhALISlbgXBgxp5gLk2dkBjpoHPfKVy21DEM8+wfblBrG1js0Nyw1mOaYtJvFk6UGlvR8XDoiEqJjuS3xLU0BIXt4/cVI+8jSmOQg4k2e/bjhGYlZUHTH0OxXw+pUIho9OnT+hbf/GEVu+5Rx99fEHf+c5Tev31d3WwjyQLZy9QnZQm8ynlU9h2Armn7R6h6PFc5EbyGrBj7vVV3t5Va4GLoIIAACAASURBVL9kdq8WJcnvsXqJQWz0q97zqVht68Y6PICqUvIpxsQYlBZnp3XvmTM6vrJi9ypoBTBjOplWEnJZ0jVHNEEUaYo5E+rIaEFjE1M2pe4fHujo8NBS5Nidc3gyEY8V2IO6UB6TXLF+aLV0eHCooyJNARO205DTrDinNL/9GRrSbDZtoSUQM/Het3hV3h+S7CA1pghzidvBDQ8B/bbnCra/d2CkNSJQjb0OOZTiFsANzfnHw9EwLTrvNQxugji6ffueFLViraEWEzjv49BmmEKdxuAlFFZzaKFqDnEMv8aw7liT6shUJmN30K0xpN2kbDastqkD8sfP3Lm5UbCY8HEKNMibide+PxbTFFHnTIlsjU+qN3/W9vBDqRokNrdNd5EHFltMwR7uzU21YIXakeAo2mZwZ69n+EQMf1YzhWUNgLcFNtVDrok1JMD9lvjidO5W3HG5s5+R6+omdmfB4qSCoA/c39bMoMYhvIlnGROYOARPYHoIls7RziuqDCQOsQzapM71iMaZ9uEvRJXK5xTBlTAVV2Z8VJFkQo1OW4cHJfPE94iw5kqZzWpudk4rx49r9fRZU6LE4yn5AyhrPt868/8hBd0LCfhVX/wPakJ3s/lwP+YmdF+/paONa3rnmaf1wlPfU6N4ZIYSFIp8dkSLc0tamFlQYWTMwh8sSck0nF07zPj5XnvtNXMaA2Kr4AM+Nma7RA7K13/xqtrthubmZ7S2dl3F4pHGRidUKta0ublrUDcPElKbQKCnAR7W7YH8nb7S8ZgWlpd12Onp7Wvr2qrVhHfGRCFhJiZI1FaOn9DM7LxiyZQmJifNNc7j/Xn7SQc5OqJcKpc0Q4lBo6FUMKSL77+vN994Qw8+dL8eeeQhPfPkDzQ6OavlrzwkZs5Bq6tMIKjRTFKpQlq+QUubl69oewOyVkXxTF5LZ+5RYXFZfaBKi1JyUDmTGntU4DdeAwUbQh2Z2J75CA0HH96+nImRQg43gX/3MpU9FzIMT4rok8sVm8DZY3KImr3o4aEqu7fUKqPZRoObNMIgnIX9g6Kq5arCPdYEpHp1rYg3Bu6TaR1LUAvjCPrM5rYwOabZ+Wndfc8p/em3v2lrjqef/qm+970f6uKFa7brjMWCgtnNtJeIw7WIKRp2BylFj2LtkfssESsUMNOW6taewvWu1HTEP18soq5/oHhiOCUGIrp1VNPWrX0F2h2lef8km9DnpiZ05u67jQjnWPJxTRbG7es0O03Vmi6eFCc2rqvXWGBXu0OYTAlLTbeWoYTBiOb1uwhPCG2YsLSc8RDsZVzjqlUXlBJP20qFP+vB9EzXTPxM5bV6VUX80g8Pb/vBc++BGPB9MGOq1t3Xg/9QLtdM7cHkz32Bp3oiGrIC7U34mKLwczAlFksNM2YBWmbqZleNrpnduIONef8Cw9WWk0Vy7zGJUzjJHWcfa5alQzKaOdINIWi3h+bzl5EDhpgNiVamkBkGDFmCGDGzQ203dtA0/FwfdtgUT37fvubwcKRhpAiDqHhOb3w/80CHyGKDJkXSgYmUa3AI7inQABAWLIft7+CKR5Mw/LCXDLnNvHV8CsH4Zu/MfU1oDTA303aPlYdzTEuEI4ao0WRyrcKwN4xkyDqBJsfZNRsDH9IjX3uAsiCkWBgim0PBkEnyJfhZhx2RovGQ4pD8YlE7e0Av4/kxhSHOoUXvd1VpNYwzwqoSg6yFhWXl82MmuUO+BuoIsmXIQCKpWDJjKw2+CVwdWxuYN8Ed1ecPCBT+bQX3f/Tv/6MndCuRwDcWSuF8efn0Pv4QC7ppfu1Wha3aVq9yoLd+8gO9+LdPam993Yg7lVJFAV9QC7OLmjcr2Dnzn45EnUGDF0LBQcOETrEilWtrb8+kPZDhONg++PB9ra+vaXpmwgItbt5c13hhUvVaR9tbBwbV4mXu8qcdO7XXHijYGygW8GtucUlKZfXO9Ru6BtvZ31c+F1ImG7Pc4qXlFS0ur5j168joqJKprO04zVp2qB/1pl6zi0zgo+xXhBxmQiyqVX3/u9/X5ExBf/lX39arP31ZucKUTn3tMVWY5Pt+FZDEDdqqNUuqrK+ptrenG/jYz87qzCNfVXZqRp0+m3HHcvb70ZY75jQwGz8bEKoFPPhc2pMHpXOv8Fq9eEuPoGU2kMmkXVdnMuKmPXZqlupkxLKgFfZdcs2rVXXJqj7YUqjfMRSErSiSr4Z5r7dUrzUVZIQZQpNt+dUkhQsGM6AdwRYBaWoso/mFOS2fXNHDjz+q1TN36/L1q3ry+3+rV154QztbezahREI+xWMh5XNopcl3Dpsvvh3oZq/ptNgUVMhmnDlbR/va3tpSqN5RuNpWae/I/l47MFAn6FM+m7CDvdQd6MZeRcWjmuK+gXL+gNI+v2J+mRJjdmZGx5aWlMtkjBwGsQmf9VqrZkxw3mtkYLC5KZxcV3Mni6UVT2aMQcz19UJSuM620vA5K16aAaBv3jMc4tjDc8/XsPb0B23d5Pnr07B4EziTGoe38xd3fvAWLGISxYZ5taP7L9dclncwMFDUksGizgSFyEwKBA3WMI4VhjP3EJN4nSjRHuS1nq1JLK2XfffQTzxo6JYrhkDdLoLXZRNQQHnuvSQ2CKyugN+uQQJL4hbhbqY5YKXDacZ8Divb7c4p2Ega++ZkBozfMTmjSxM0eNyS1YD6MZWx+DT7b/b3ENeYsF0eODHGGU3PTJsRUSybMEIswTMQQJGZoSwhZIj3i70+sljvfUPSBxnRvOYJzmFFVa6Yb0bp8EiHe/sm6cT61ySDjZrtri2KFimkKUacO6SHGJiiYki8c/3FwEyqQPWQiYaJf0X0MWQORgKQ21wDhP1wIpsxYxgc9FAk8L7TyHG9e6GY/JG4K95Lizp2YlUz83NmGpPN5c0oKxJhcArYvcuz7sxhiJFFOou1Hs6VrMVwpsNu+o6OxoEEX3wMr8A/qKB/Fla3Zm5ogOA5CP2hFnRkEfZ+cwpYG96RunW99czTevHJ72r94ifKpBOWCMVDMDUxrZWlY8YmTqczRmgLBZ3HMjAv8CEHG9D6zMysOj3nOby0TOa0X+++965ef+M1FcYLxgK9cumCQZv03cC1uBz10SkDwQV9CkVcbjDiZ8gy3OzxsXG9e3VdFzd3bE2QTgSUzVJAfJqendbC0oryhVklUnmD4fka1UbVzGXapYqqh2VlRkYVSqeN8GOFBhOIcFDpcFA/e/onalSO9NVHHtKlS9c1e/ykvvSNx63ItTHBubmp2u6uIuhI6zVt7u4qnMnoga8/rrnVVQdbGxcgongsOpzSjhxbmsO8w+9hCdkz2K7FcnjoA+0ldkGKY2pDO8ufBaZmUofNjpUlU+BIfsQeXgpX8fBQpaOiuu2WGpDgikW1sJDtNRUPBVQq4hBXUzyKs1zPoDxCMwI+rFv7avZapqEnaKJLcEfAp9xYRlNTI1o9cUyPPvY13XX3WZUqdT3//Et65mcv6NLlqxY1Gwv7lEqEzTCEXXmcBDqc6iJhm4SYbwx25ZAMBZUfzWt6bs52qlu3bqp+VJSv2lFjt6haqWb3RsffVbFeUjoZVyga10a5pku39k0JkZJfIz6/svJpLBNToZDT7NyMHfg0MuxCKbCEanB/YxZUa2D8UbNCTPFnQsZfgT1rtVa3vSQGKhYyYztxZ2TCVMUnzSuSI1tvsM7wu530jfWb2t09tAILIpFJp+3PUlDMLQ5vg17bpZA1IIJVVCpVjKltvt4kYw2tRYGyzTkQp7Kh53i7S0Gq2zQKc7sGx4BiGorYPXbUbKnBXhhntmFguMkiIcsNnBKBwmLENyb2YWHloacs9HzA5K7RsGkSKNpeA65lPmvwEE+BYlHQKedWqE1S7/gpVpT5x3n+2mDA1zFpp+WdB2wFVygULI0xl89ranpKk5NTGi0UrJkC/od5D9/BIR9xs8CFf4Oum0JmKIgH/Vt2OkjecAo24yY3WFj4yxAFoKjbPh1WO1pymq1hVCw7fCZ8098Pfw+9O/JRmjlIhtVaxd6zW7c29Mn587p5Y12H+wcWcRwO+k3ihtrCiIB8rxacoGHUK40M/IxsXqOFMY2MjlmjUpgYt//G3z2VGzESL2hNEu+DdNIhRCFkhBRqJw91y48hUjKs0UPtwtCTHb6B+w1vDWc36xfF/FPNzG8t6L+qmN+GfEzi8ekr+oc0ofP+d1FJ05H3uSHomjnImjr/8s/18pPf0wdvvqpYDP2uY1NPT0zqxMpxY3aPjIwqEogqOuwg0YFyYHIQvP766wYJYcF6/ca6JqemjFBEjOkzP3vWuvOxsRGtr12V39dXLptTsVg2FnN/aGRBAYjGXTiGhcBE/JpZmFNmYlofXr2pj69vqt7pKRbxK58NKpcOGPQ+NbugiZnjSmQmzNNdoYEq7YoysbCKaxvaXbulmeUVjR8/LgXDajVaCoawcA0ZQe6jt97S2icfm642kMnqq098W/fce1a1SlnXL1zSwfqGdq6vq1oqK7+0rInjq5o/dkyziwsGlTVgKKN1h9TVRmO/54xjbJ8I8gDFB5g2oHq1dJuYyNSIbIqibrrnXE71VsNCbvZ2du2QAlbGQx9oj6Qupmvb5x4eWDFvNmqqlormQIfWvVEvGv8hoJAiwZjamE/sVVSrIgXyqeMLicnccrt92LwGFEuGNVrI6NSZk3rgqw/r5JnTard6evXlN/XCc6/pwidXdHRYUiIS12guonTKb+Q+mjpkR25d0HZEJCMQBu1nZorjgF5cOaZcYURFVhDbW/JVG6ofVrVzY0f9dk8jozn1gz1VWxWbmELxlG6Wa7qyg7FLVxlfUCODoPKSJscSGh1POXg0HDFmPIQ0/tsanXLVBq5kOmVrIIyQmHw9BKRSQhq4b9cIiJQGNZ2C4wEvI6VQBF2+yzf3bD29IBsaAjTFrHXgaNBA0HziBQB6QjGD9LWzf6RKrWE7WAifLtjDTeDEe7JXNdOhbt+a5mrZEQMnxkZVadUt3pTmDcZ4pVQ1Ah3SQshmFZjcwx217cl/iQU6RIAMgTtgc/t/Q+Kcsb8xScLUp+tIXrQAXhqaC+5wxQliF9fV5I1cUzOTiigQi1kw0erJk1pZWRmS+dx6gEINMmEZ5KmUa7KGQTN2vfh3C1mhIPqNqwGHwA1BdxiN2+v4bGVyY6g3jP46pfVnkWdbHwyJgO4Xb6Xwy18NXYUwyPtnsafOIRBkjGAqPPrxQtjf31O7WlGfHAoY6MbMDxqCMzo2pkQqpWA0Zp4YFGnec8+6FimbNSkkrQ31/zZ5/0rS9BdV+fcFMfxOBf1XvYg/rII+sKnMwlVYNPV9GgRwVmro2rtv6qXvflevP/cTg7WZECqlkhWUlcVlTYyP2w05PjKpeMw5ZdkEhg1mLKbr16/bRMk+e219wyDn+cVFIzi98OKLWltf18hoXpXivtqtmvL5EXOLu359055SHgwMPZIWujFw5haDniamJzSxsKDrWwc6d3ldxXoLO2Sl4z5lUz4lkmFNTs9qdukujU0smJsX5ijNQUOpSFCt3QNdff+C5lZOaP7sPWzqjXQERBwOSTgp1g/39cHrv9Dm2nV9+Ylv6it/+qfKRBO6/vEFbVy+plvrN21CO37XXZq567TiowUliczE3tEO8Z7tySAo4QIGvOk5kbmADt/tiM5Bv6NmHSe4IyNs8XscCBwke/v7BskCDcO6JwIVSJ1pnGmv3Wga2c2ayn7fGg784PtdtLQdK+7tjoPlwWBr5aaO9oEb8e0HUekLbKAzDH3O5TO2J185eUyPPv5Vk6Pd2NrSm2+/qzdef1dXLl1TpVhWr40jmV/jYwVNjiPNCdnOlUJn+1lsMwcD7e4emKseRRQjDZocHK5WVo+bdIlEufrujvy1lmoHVR3cOlAynrQppdGtqR9yHgn4xa8fVrVRdNNpNhBWvu9Ttg/cHtfkzIgzKGoif3IOYhyuFKBoPOnIR6Ar5GabPMyxzMl1bzVqxqQGbRobm1A6TYBJ3IoW3umVeln1RtWY0fxcTPYuGrNvdq/dvk9FyIgw5i26FE9+fkUG2DODEkhs3C8O5gYWJR0NNrmM+MSkxXTVqLdMf08TA8N9fGxU1Vbd0u4ADLoDn9m6WpgIaxLx/DqFiiu9w3WfxcK6+8ySuWxidqcRBRuY2vhoBo/zCZXbkeJcwXPsb/MVT0Q0NTluls1nzpxRJpM1FA6jKXweEtm8EsmMrVEo4ua2d0dQCa/B4xZ4Z99nf/1Nh/Xv+7z8TQOYNQiGUg6v1R3F1fEI3KcjDrqEOpfG5lz4bLVqmeVBJ09DMcD1wHXG+hP3Jvymn//3/fP+vgrhH8vX+aMv6Oy7OEysoKOX9mEo0dTWpY/087/+jn7+w79Rp1mzw5GULvy2jy0u6vixFetWs6kRg+E9UhCHJZ04N/zNmzc1VpgwpvkHH36gsfGCMc/f+/ADvfHW2+a9HQ70tb+3pZHciGq1hm6sbZppBBpUpgG0nRb20GsblJXOpjSzvKyDekfvfnxN26W6+n4pFgZ6l+IRv022U/OLml1c1chIQb5oUG21zFGss3ekD3/xruZWVrV8/wMaBCPGaA6FmRK66tQrGonH9PaLL5vc6xv/+l9q9cwZbV64phsffKKL73+iueVFPfC1R5ScHFfXF1IAPXwqbRBjvd2wXT4721qjYVM4ELDp8ofses+2k51op93U4T5wetmmG64jsjVnM9pUkCKSzRqEvru9YxMYCWzbt7bMjpQJx/aTkI6Alasls/+0uMkQ+ui6cRc6bRy/2mrVidtkIkSi1VUwHVF6PGeTJu/No49/TWfvu0/lalXPPf+iXn7lF7p+9aaKh2VreNCeczzlc1mNjeQ1ksGiNGwNiJcIxoFGASuXKsqmc2atm87nNFIYMymOEcZabW3cWFNjf1fdYkXbazuqlerK5yj+QVU7VSlM4fGr1h5YQT+ot4yBnPGHrJin+31NjeNp7b5/IhHT6OiIwbtMQrarbLRs9+jiSSnSQylbImHXOxFjUnL3vhmx1Frmj350VDJuBU0OLHkzBwm772OubRi+VOvmnW2uYwSeMLVGQsris41h0jDpjybCTfVM7V5cLrtrGOIOODXEhnQySGwGteIhx266a9A6ci/bTcNEp/f2D01+IF4ZsuAgV8ttHxYminoPFvqwqFOrDJW3JLBhZnfPad3HJyY0PzdvhXtpacn22EDjhH+kIIB6oTShsK0evEmfUKJgEHb3L6fIOxU+HkGY//eryMJeg3snqnln8fh9F7jfVtDvLLj8O++X9/+8n8Er6vyeyeiGTYyt2bGHhTvF1E0DyzrjjkbBuwbeKvYPWgX1x1LF7/g5PhcF3YPcjbw0LOiVnXX96D/8v3r++0+auxhSLrpRWvuluXkdW142U4x2o6sTx++6HR7CtWM6YkonVY390GhhQu+8+44Fm0zOTGtze0vPPPu8eX/n0lFtbd5QNkNecEBraxtq1Jt2oNWbeLgz2fjlx+YwNLBCOb98TJ1AUO99cl1XD8pq+2Cn+pSO+ZWK4RcdUTqX09LxE5qaWVA4lVDH31EyHFDj1q7WP7mq+eMnNbayol4wYkiABaYIm8eG5gsFvfqz5xXsdfS1v3pCoVhCu1fX9eHr59Spt/X1v3hCs2dPqRFhUvMrGU9bihKTD6E0/lDI0p+g9ht7eNjVcwBwsHvmMkzle7tbRrhB8sQkw66cCc9ztts/OLAiZPpZCD4HRyodHbkIUNYg7NSRQBkJl8Okozx+1QG/jg72VamWbBdfqbYUJVs9GbeMZvT+sGbT4xmT3z308CM6edfdqjXaeuvt9/TTZ1/Vxx9fUa1UNYMamoRUIqp0MqLJ8RHNTI+7IB2iXTtda0KYUtljUigxcmHFMDk5aYSg+ZVlFaanDMbmtZcPDnXj8hX1WA+Uq9q4dsvIj8DK7JWFD1DUp1q7q4NyS1tF2NxdYzin5RcWK6nBQKloQOlMTDOzU6Ye8CR+FF6uNYWWRDqKvKft53V6UxaNYqkIlFqziTURS6pQmDBJoQWO+GCQuwxz/p4jvlVUqyERY88csJ8JeDWCHjkUNHlWpV7V4WFRbYsz7TvolpULiBiriaFEDdKW7avvhI+NYU7amZNIscBmEu8yUQf8VtwbyLWGk7aHO5t5m03lTmaGJtsXDauNyiIYMHRhfHxC8/PzOnZsWbMzcxovTNizh26dRsv5HcQdfEzhDvrMo/yXE/5nVohwb37DotYr2J+dfH/TJPw/s6Df2Yz8tnpmxfn2T+923B6M71YATgrsdHG/7av9fVTgH/Y3vvhT/5gr8FsL+me/2G/rAH/fHec/5of5e6912Lmb1hNaLBaJyHT6TTVLO3rq//o/9crfPqWj7V1LZyI0hcN7dnJay0tLti8sHpS1OL9shBcOSQ4FChO/4pUNP3Riaka3tm5pHVvYwqgZeeDMRvxoLh3T1ua6SeDYW+5s7xlpqNsdqILFI1rjCMlOxCjib93T7MKcYtm03r94Xee3i6r2pbAPT28pFcOnPahYMqq5pUUtLZ9UPJs1klUuGVN7Z19bV25qZvm4cksLVtDRIeNj3++1FBx0dGx6Su+//qZuXrms02dPWUbx+tUbunrpus7c96Ae/sY3FB7Nq0jSli+oWJiow55N01GSpHouQYudsUmfjKGMJaWTy1EcuDYkjo3mMspl01a0mfzMK5z1RqVidqE2zbfa9vuH+/u2WyWuFZIPcH6lRkIcNpEklrHPjhupsFIuWrBIrV4xF7NIJGbhGEyFqVRak1PTyuZzmpqb1oOPPKzR0XE999zP9Xc/fE5Xrt1wZif1jgJdKREJaSSf1fhYXoXRnKYmRk1zWzzaV6fZVqdB7GTNdtbA0PlcTjQi3AOOwxDWzLFF+aNh4xX4uwPt37ylnes3VNveUml7T5XDqmLhhE01bRYh6bC6oZ4aCmq/1NT2AWEkPUUo6BDifFI2BHcCIpWL4OS6cu28SQpoOJsbMbYwOexA8jQeN25saO+gaNyMdDysQmHEwocIsgDJgFUMBwA2ea1JXnzJiHMUZVQLvEcQHkGRQrCU/WFVCHEpl1SCpEZyWBvXNucABzfFoOchy533wCM0mUmKB3XzZ4LYfRL5S1hKx+JHgdYZgE2Ohh+9z6cm38NsTt3fpwHAkcxcEPN5nT59Wvfcc48mZqfNlpeGEU6L2927pDlIZ0TKsjqzCX+oxrFiNCxAjux25yb6U+V2WLZ+Wa0+dxPnHXK+X3kWf8Ey/11K1O/9737uCjq56Lhz+ZolPf2f/oNee+pvtH7xqpLxqMZGcmbaMT4yqpMnTjjYdO2WRkfGdOrU3bf3l3aQ5/M20ewfFk1CBvnjzbffMnIITPUXXnpJN26sKZ+Nq3i4b8zTVCqr4lFZBwcki/XVaHWNMQ57OJeIKB0LGKt8fHJco5MTOn91XW/c2NFeuy+sGlIBn1Jhn5IJ9J5hjYzntHL8jDJj42qppRGK3UFJNz65pmN3n9Ho8rKqJtlyjPpet2lGJbOjI+qWy/rZUz9SuNvW9NS49mtVTa4e190PPazkaMHctiAjM83wTPPzYZQCLAqjGma16XPZnQ6JPhx2QLXsyvn3scKYGjV24vsG51LsmSopOhR0GiQkVliO4vwGi5vDu0IhL5VcIAXTeShoHAfIS+1WQ91209zn0IWbdziwP45e8bjGpyasqUIi88CXvqzx0Wmd//AT/ejHz+qNt85pe2dfDeLU5NCQdDyiiTEKXl6T4wVlyGTOZazJ2t3ZUvmwaF7pqCBu3bplEzk7f9jmFBF88TOFghQPK57P2PqgW23o1oWrau0fqXOwr82ra4b0RCNJgyr9ibAi+bga/rYOWz2tbxPpWjZb3YTP6c9T6isT8RshkveOnTTTJfwDihqfNJYw+Ot1ZzPKtbXdt03SYSuSsOjT2M8KxUJLB/tHJh9jAq+iPvD1nENYgiCgrO2KQVA85656rWeTuhXYXlcN5GNmeWZjsjHIbf9thEhnmMINg9saUC1xI5DpKMzNbsehPMNMct5bXMWMwW5BHeQBhBWMRI0xvUje9ckTliwH4bQwNjYkoiWGgUpJa3Ac+QoYf2h0YhjyLyfCTxPHfs00+Wtq+mc5XJ/Hgv7r2h0H1f/ea9IXX/B3uAJ/9AXdzGTgzAwn9Ja/q45aCg8aeuvHT+vdH//ICGJIpUZH8hYpmE2mdequu2x/e+H8JYWDUZsIgFo9uJiCzoG6sbmlcCxuB/m1teva3d832caVa1d17tw5jeZT6rTr2tvdN+OTVrNjZCoMKdrtvhrdgU0U+VRUI+mIGvWysvmsFpaP6cbOgV64eFNrpbr8WCb6fUoGyFwOKpkOKRwPamb2mPKTs/JFfCrk0grXW7r6wUXNHlvV1F0nzascYpI5OamjWNCnsWRCE6mULp97X5deek2Vo6JWH/uKjn/9TxTAJCccV7eCY1zYwhPag67JcdibVuo1g1xZLyDRsp3p8In30rYoKMCfBNaUjw7scGcSN6lM20VkMk1ioVs8xBRmYPpbSHAw60lgg+WO7AZHKZj1uMNBrkPDDylu0OuaRMmDbAmvGZsc09zSgh58+CHNLy4YYvLyT9/QK8+9pavX1lVpNB0iEicJKmUuZzjpZVJxpeJxjeRzWpyb10g2pyqM/6tXLbKVPHiaEBoSmOQ0csbmp2BFYppcXNBRu67ESM7Y4MWtHe1fWVeg0lB9e1s7NzYV8iM7jBu0nBzLypcK6bBd1m69oxtbpM3VFCE1zxdQfNBXfNBThvd0JG1cDEhxTJ8gIVw77kOIbW4alqVVcc0p9BQ5rjN2xHiFs9Jhb96od03Kh9zO7wtYk5ZIMckGzcTF5aF3dVRuuEaJ6bUXMPibYgsRqtHrqtZp2VSNfrs98Nnemw8vnvX2XnlobYqW2xzi0Gaztx/JaXF5WbFUwjTSNIpzc/NaMBbcRgAAIABJREFUmF+05jmZyFjKIc9UIp00Aib3Gs0QX4c9ugHAXl8xnLghbg3L+O1Cg9rkDtz477PJORt+Y8X6NOL+eSvov+nS3NE3/Q4l6Iu/+vu8Av+Agu4671//8WnM5Q8Lch+OC/bQulay60O5S2pYT1fOvatzP/yhfvHjH6lU2tdYYcRYwTCcT991t8ZHx3Xhk0u2g56dmdXC3IJNA6zaYSszoR0dFo0hHE8mjQH+yZVLCsUiOiqV9PKrr2h0NGsH6tr163ag93s+bW/v2o4XNi8FHavEkXRM+XRErVrZtKpLK8d1WKnr3bVburJ/5KRiuHxFAsokw0pEfIpH/RaOkkKzPT6qicKYwp2B9m7csul6fuW4QmOjOmo3FIohmekpHvRrOpVT6eaOjta3NZKIar+0p1uVQxWWFnTvgw8pnR1Xve9TmYO801MqnrTDFWgbshJFnmLAZMxVJSPaojAbDYOhaVC2traNCMcOt17Dw75jfxZNOtA1RZvELYpGDcvX3V37//w59un5HDvhmBrNmooVvMJJ4wqYPAw9NQc7H6GoX4lMXJlcVmfOntUjjz5qU96zzz6np3/0nK59clO1o5pNgHhqZDJxpdIJ0wlPTE4YyYsJGL/qXCaryfEJY2GjxYWoF4DwV29qbf2GTf30ha1ex6ZMnNWYIn2RsPYrRY1PT1rzsnn5qgZHFfWOyrp58YKOdvcVDMblCyDjCmt0qqC2mio1y9qs93R1q6hmraG4P6AEyXnqKQ5BMhJSLgH8Pcx8huwV8NtKIQ5vAlvidtvc+CjSkBQxGeF9qNXxhkfa11MIU5NwwJoNjJJAkXA545qahp1fW87/2+RaiZhmFmYUjIa1tXmo7d1D0zNDgKoPesNiDitjGC86nIzvPCNAZFAtoBRYXFjQ6olVzc0vOARldNRgcwp1h2sZRqPNfjthJjbWbARBIBw73VlIOPc121nf4cTmt+fa7XZdXXeOkJ/6+FQc12d35Hcs93/VIfcZSPmLgv7pi/TFgP77LMe/+9f6rQXdrD1NFvLrijqHzT+dADt7IIft/fbNdb355Pf10ve/q+LRlsYmsup1MC6p6+TqKbOAvXr1moVXjBfGNT+9oFw6ZzraSDCiifEJ+1KlctHSg4LRiPaODs3ekEziF195Sd1eS+l0yvKyMduIRRPaPzgyYhw5wpWO87xmQs8mwhq0m7YPXT15l0nObuwd6Pz6pjaPSmoQMhF3xT/c7ypKgEouoWQ+o/mlRTO6GbS78jd7uvLhRYs9XXzgXvUzaEUHCvm7iuKSdlTT1XOXdLh1qD/5+p/onkfu0dbWTX3wxptKDCK694EvKzI3px0YxV1pIuUy4TFKoZCZYMDgUZK+OmYSAsOZzGqmSGxc8QFHo95qNUzWRHwohZsIVAxiMCchdWx3mz162Sb4g/0D+/sYr2C8AfGuUj40UwzgWeT70WhCsXjKvOyB2GPJkKZmJ3TP2bNaWlrR5uaOfvCDn+jFn7+uvZ192xljU0moVi4LrJxUIpnQ1BTGH5O2E2c1wLiHrSzRja1603zP8cYOdHq6eW3N7DOn5ud0WC2T9KEwwRJ+v46trNg+neI3PlnQ1voN3bxwSfHuQOWtba1fvqJuq6meL6x2LygFI8rks2p3axoEBrpZ6+vqbsm0vhizxpi2NTCHuETQbwEt+XRS4+MFpdIZReJRI5EhHeS69DCNOSqpVK66cBAS77hQfikSxd0uYm5naK/JmWZnjSoDRzMaSnM142ePhJTPZs3z/qheVTeMvzzs9a4Ve+5VI66RSGfMcpop5/+OTI3ruXrihLHIYZPz32jmKeqoQmhSKdwGkdMMmn++C3LhA7WE5yII8dBzoPwsS/zXHnnDgv67H4lffIUvrsA/3SvwWwo6ukR0IE7a8Ksb2GFw8D+Ra+DBgUwijWpFr37nO3rhu/9VO1trduAn4mGVj0qanZ7XyvKq7YO3t29ZQR/LFswWloqGVpnwFmBbjBjQYwZjEdsxr2/fstjD1994U1s7m2Ywc+vWtnZ2DlQYK6hSwcijYqSfGpMjQR/xsGVfB0EQ+j4dP3HS2Oe1blcX1zf00Y1NlXtdYwJnUzHF1FeIIIORmFKjaU3PzRqKgBWpv9XVzrUN7Wxs6dgD92ry2ILC/r787YbKB/uWhX7x8pqy+YIe/OqXlBxJKBkPK1hr6N1nX1Gr3tXdX/+6ehMFBYJRZaPI9DpG6ApFw4ZEmHkH4Q7yGUzOQQ3kinEM15YdOSx39rOQ2IDWaZTYjcejMR0dHGp7c9NkTMjOKOgUAYPqcYUrlexQBy2x4A4gYQhjQz08DnOQwjD8+Mojj5iC4NmfPW/Et4uXblioCK+DQh4JSpl0XJOTBZv6QVbm5ubMnjWVcS5WZFvTlpLbjBYeglciGlPjqKwb168bRIzdZ52M8HRS+8UjTc3NGJdi/cZNzc7Pmp//h++8rcrOrhIDv7auXdfOzZu2Gmh3pVpzoEgipUgirla3IV8koGvFljYOqwoMesKxGvI7O/R0mCz0iBJ+ma8+rxnrUVASrEDrTVLQOhqQEd7vOv3wMBMbBMV4BWbR7FeTNLA2kLpL57KnmWSvEIY4SAJ7xlSPkkPtk46abTV8fcuJH/RQYATtfvajv/f7lBsv6J4H7tPZ++7V0uy8JsYKtttH+smen6bMbH+DnonKr9cne46THqHSk1G5l+jIdl98fHEFvrgC/7Ar8Lkr6J4xhxF4Oh298v3v6uWnvqf1qxfgNamQz6hcLCuTyun46l1qN5u6sXZdoziYZUaVjqc1PjaubgvLx6DtXYHcKXIchuhid3Dm6rb14fnzunj5E42M5EyDfuXKusGlyHhIGIJoVCXPGBJU2K9kyKdkxGmcl44dVzSRsolo6+hIb11a061y1f4brXSCtCNLWfMrno1pEkvYxXnNTE0p6guoV2to7dJVxUdyWlo5piBEqL19M4XYhZCWimvmrpPKjGQVjQWVSUWV9wfVuXWgF3/ygmLjUzrx+KMamZ5Rt9mxtQOrAQxTgH3ZoUMOq5bL5nvNwQuLnQ/2zexwk8mEqpWSDvZ3zTinRbpab6C9nR1VKxUjwJWLR8bGZlpmWkPW5qWw8V51WuiaAwYxkxlPHnMwEtBoIW+F/P77v6Kjw7qeeurv9OOfPKuNTZz4YEc7/XI85tfYSFJTUxNWFGk8UCwsLi5a0aGgl7ke7Y6DrsNh88Wm6YiGQjrY2bPfm5mb1e7BgdnGEqhTqlY0v7RgkjBe5+TEuNavX9elDz9QFNZ/rab1y9fUruF2R7zsQK3OQNFURgOsNGNhtX19Xdwtab/aMte+KO8tARrY/UZCysSiSqhnhEim6lrL5XvTYOMqCJFt0A9Y0AnQuUHOQ3MbJvg6kbE9l7hFMwCUDarChG+Z2X137zGhE8JBehYEylpvoA73VyKsxbllnTh+SssrK1o5sarRiXFraEYKBccsx3s8iAf3ULs9XM/9Ov31F0X6H3Ywf/GnvrgC/z1X4B9d0L0d0m03IEd3/e/53v9T/o73+u3XQV/vv/Azvf6jp/TWSy/I16xqnv1ms61EIq3llRM2tayvrZkP83RhWs1qS/lsXslYyqBGkreAcJlZYfHWOy37PCgd2d71/2fvPZ8rza/7zs/NOUdc5NzonKe7J3CYRIoiVxTN1UrWSipLtXJZu/vGL/df2NryG6vslUq2bK8oyZaZyeEkznDyTOcENBo5Axe4Ocdn6xx0kyIVKFqiyJm56Gqyuwfh3t8FnvOcc77fz/fWnZsKBJGd4J37i8r+FvuV7N5L1TqVR3nGQbdNC7pLFp4mM5NHZvAHBf7Zpdxq8sadBzzYTtMQYIbZhFsIXV0ZlZpV8R5LxRkcGWR0ZIhUPE5eimYmq/tEi0BKLC58Nhe5Ygkj5MczPoglFlTSnARkuJwWQjL6b5p44zuvsJ0vcvmzv0R4YFBvRiQ6UnzIUtDFkiSWI+kWxXMtNz2PKWaPoSSySxfF/vbWJrVaWcfZMmrP7u9jt9p0VC+OAq/bpZa0ra1tFZt5vYe57qKAF6uY0RZ/cVh512a7CLOsDI308+zHP8L4xBgLc9t8+cvP884773GQyeoYWVav6oOW5DGfnWTisCOXbnrgEedcOkq5gZDCJ4IwycuWxCeZIMiERrLBRSi5srTM4NCQFsqipJnJXnlvj77+lE4Lbt66RSrZh9vu4OG9e5T293GaTOxvbXGwu6cddLMqjG35DjFrdy7hMO5YhHyrxYOtNJVGB4fEX8ro2+jipIvTbMJns+AxHxZbZYfLcxIErab1SXFv0Tbs1FroayHPRbzbIlITfZgIAA2Lg67ZqgVd7IayLpE1gxb8elX/XXCtYXFuBIMMDg9z7PQpZk6fYHhsnEhYRGoSkXqIf7XY7YePRW7qJPZWqIeP0ske/0D/TXtm3YH/BKjoH73O/EwuFr0vqifwt3nqe8fz83cCP7agH25LfzBy/wEH+dEY7X1a0A+/U7uszd7izW99he9+7au0cvuM9yc1ntPmcDMyPqVhFIvzD3BY7YwPj9ORjtEwk4wlcTklJlR8z16Nc+yYIVcqandelMjISom33nlTPbdiB7p7d16tQ3JzIKKwYrlK7ZHAR/bnUtDdQnSzWBifOkIs3ke7UdXP+96DJa4trlMWP7jVooEkItiySq6z5EeHPMT6IkxOjXFkcoxqIa+F5WBdwkEKjA1NYLa4cIWj+EcGKFgNGg4TPrdf7UU+r4OAxUS4A7Pv3OTewyVOPvsM/RNTmslsFxCJx43JatXxt6QpiQ9Zi3m1ploCUa+L+lo6Xxm5b29v0W41sFrNWsgll1x26dVyWX3BAZ9PKXJrq6vfx442GodeainogisNeEOqzJbZvMfvZnRimI//wsdI9Sf57quv8uW/fJG5+6tUqlXtNIUeJ/tg6dCFgtY/kGBsbOSQcx6NMjExocI9+RrSWecKebVEifVOeNXrq2tYTCYdI4tQb3t3l4npqUN1fr2uQq29dFo/j+z49/bSKqSr5YvMXb+JRTjnhbx263JTYbRNlHIV5RsI9MbksFEUZbrPy1axzHqmoCEjToGxGB2cEnMqSnwz+ITKJlnldsthgpl21Aa1ZpdKs6sj9Pqj8BD5dpYCLnN/uXVo6/eVSTn28ltuEuVGQAq4QGJElBZLJjQqdmZmivHhUfrjSf1e9gb8uJTTLWsUm649vo9e/RENmUgTDyV7vbcP4gl82ESA7/fX8B9U0A9/jOWH/f3XoR++cF0Otpd5+av/lde//lXqO9sMRSNqoaq1uvQNDRMPR3hw/54GqhydOkrAE9QAib54nwZKSBcqo2VRBss4XAp6pVmj1mppEtb1G1fZP0irCGxpaZX0fl4VvYJjFSFZQ3lk4BdYjERROsSeY6Z/aIThkTFqkvVtNbO0n+XNuWX2SlUVFXkddkytFqZ2S28q7B4bobifobEBTh4/ova0TrWKs1Jnc2kTZzjG1PmLOOMJqiYoNauaAe4wubQQBGJ+3OYuUZOZ1bsPuD07x/jZ0/SNTIhkSffMYleTDk+6M3nMgh6ViEbjkcJdio7sUGX/LcI4TSOzmclmDpTGJrpKwevKftrn8bC1scHB3h6BgE8LunycWNmkeMpNgYipZAQuwi1Bt567cIHLT17Wx/HCSy/zwvOvsra6R6MuEi1xHtjpSwoWVTzJBuFIiHA0yvDwiHbngvyUDl0689XVVf38UvndXknDsmlAzNb6BkMDg6qkXllexh8Na1ctKwcR6q2tr2uEaX9/P7dv3yaeSOJzubn77lXqmbyOzBcfzLO3t0sw5KdR7ZLPlnRH7hThl8SFBvzsd7osZXLkqvIdYMIhSnQMHPJcpejazHjshwx5WW2Iz1uKdKMrzPPDVCq9zRY7mLDz5X00gEa6Z4sWdnmd6h2ZHHVUlDY8MsLxUye5ePkSR44eVdGawyvccg9+lwen8ASkeAuNTTzmukr5YQjYjxZu0VC8f3763++X63/6x98r6P/0Z/4P+Yof+oJeK+3z/Je/xLXnv0N+aYmI00EsHCFTquANRxhM9bOxvEwhV2Bm8iipRIpMOkPQF1I1r8BN5L5GRFoSySmiqXylpBAOSRKbfzjH1vamXii3t/dYX9/D5/VRbzQUBtKWfTcGXodJL+hu2VOb0R3l9JGjNEoSXtIk3zVzdXGdpXRW95wemx17t6sfo5kJli6ukJNQzMfMkXEmRwep53MkuiY2ltbwjI4z+MQV8pIp3mjox4pFytqxY3I68Ua9WIw6UauV9dmHXL97l+mLFxgcm6L7CDAjoit5Ts2OxGuatSvuNMUX3v4+dEfgJoeIVMGBCo2sohQ+8ZHnM1m1wEmR3lzfoFYuP0q7QhXbUsyl2Moo95BaZkNk9pIUd/mpp/nkL3yaUqXOc8+9wOtvvcvWdoZ2o4vf7SQY8OD3uwmF/FhkDmzqEA6HiMZSRGJJFdxNTU1pERPhnvyWr5MUUExXsLiwsbrG7s4uJ48d0+S9mzducvTMSWqdlmZQC5dgfW2do9PTOrgS9O/A4CDprR1uv/kOMaeHTqnM7L1ZZczbHDaaDROtaktDcUSc1xVITjLJZr3Fg3SGckMCVbrYH3XlMnKXgu6ymHBIZK8hWeCyQ38UVGKWMJBDfrao2SXQRH0oCi83H+7FhSzrdtGX6lMr3/cLeCKh36fSgcv6RPbpYuAUtbndJBMCbfP14yVL9BG6QQu2FvJHBpG/anjR1VuvPf+HXIN/rj+2V9B/rl+ev/bgfqxt7XDk/gPL2qEfVIZ5j5Wrfzfr+OftOH74G9TAaBR57bmv8d4Lz7F6+yYBq4X+RB/ZXAGn18/E6Iiy3leWVhhIDSoGVoq7pGyNj03glDjRahWX16M2HgFlpHMZLdKyc93Z22Z1bVV90PlCicWVTdweL7VGUwu6XA2l+5LduVU6NEkysovX2MuxY8cwd5sUy3lqXYPVdJa57RyFekuzhCUkRSxObpsQu7qYbeD2OUgkIhybmcJo1RkJ+NhaWqHj8jH11Edo+PwUG3XcmAmZbXSaVrp2B+6gjU6rRNLvpraf5YXnXmZodILJU6cxRLHscmB3iS+8ps9XBG1ifpAOXQq3KNwLskYoFXUCIR50mUA4XXbq9aoS4USPIH51sYTpWtgwUchn1KdeLpYxOp3DyE3JXdaIVjO+eJCJY0d48tIVjbJ/9eXXeOONq+ync2rFEg95JCoJWU58Pg/+oJ96s6ahN2J/6x8YJRiMKOlPO1K7neXl5UOyGCbisQRWs5WdnW0ePlwgHI9p0t7i0qLeXIyMj6vYT2I/5YZE9v/Snc8tLaj33WM288Z3XsBUrdMXCLK3usbq8goWmwjMOlSrkiHd0dhai2FQF/FYJMxyucZ6oaZdtXDkRfhm0+7cwCNRqToX0UZbrWTCz5coXPGMV0Tx3zVpMVdsqvjUZWRvtzM5NaliwVNnzugNjNywiHNAPN+K6ZVP+KgIy0/xY1q3vp6P2N1au8X//aiCP84cf/yz/Li46997Bf3n7RL3D348fxd3pOc6+Acf70/1E/w9CvoPf/33+x3bDz1+nVvWuf/W67z53Ne5+/Zr2DttRlL9VEsiBLMyMtCP1WQwe38Wj9vL9PRRtX3V600Nf4iFQ3RkRCz8a6dDu1eJBJWLuRR04Zk/WHyoI9JCucrcwqpiOeViWSyV1SYlOdWSiCUXfLGwqYrd5WBmegqbzUSxlFPlu2A3FzYPWN4vU+qa6VisuE2CCBUPr6xJDS2ggpIdHhkkEg4wPZxg6d4sjXqXk08+Qycc4qBRVSpZ2CJccDd2fwB3QGhsB/gcZmJuL9/5b9/AYXYxdfECtkSEtpnDzlx2sXIdb7bpiHJebkoexaVKoVdvunjGJT/ZaiWbO6BcLuneWgqjdMaPPceidBcim+zZZU8rnmbRLwjkRfb6svMeOjHN9InjeGwO3nrpNV55/nU2Ng90AuDzOQhGfIRigmAVfKkHl8dFNp9T+lj/4CAjI2O4XV6OHj2mHWs+l2N9Y0N1DDIpMbWlc3aysrbK8uoqJ8+e0U737uw9xicmdNdfK1Wg0WJx9oHeGIiT4d7ivKbS1XZ3uPrCS0RdbhydLvdv3qdUyOJ0W3Q0XqkKnMfA73ZpPG7L7qBgcfAgX1akr3TnooMQVr/NMLAaBm4JZbFZCPt8uNw2Ko06uYqILTs6Qpeok6Zw/7omwokoFy5d4PKVK0xPT6uAT+14EqbyyEr4Q84vGcn/lZb6B2y1n+p1pvfJ3ycn8DcV814Rf5+8eNok/d0YuL/2TD5oBd3UabK7NM+b3/k61155gU6pQEyoaKWqagPGh4Y0LvLG9RtKsTp9+pwGlgh2U2hmqUQCh82mQRCHbGuTss4r0sk26mzv7mj6moynt3f3ebiyQasjQjoPhVJVu11VIkgC1aGmCZ+wvq1mRoaHcHvsZDL7CgXpWswU6x2W9ivs19oYNgfifLcJDlVjI1G1ulsCORJRhoZSTI0kyG7tkt7KMHX6HN6RYQp0sJvNBM02zGYPFrcXq1PSzoq4bDCW6OPaq29x451bTF+4wPiZEzQxVL0vnV5H9AHVOlbDpKsE2aXLqF324IdI0qJ+3wgJThTnfr+X3Z0ddvf2dP8vF4jDffm+JqjJ487lyjgEzhKP6H8fGOjnIx99lnAyTrlSYfHeHK9853vM319Vyp4cmsfvJJGKKipXRszhWFRnSXL2/QMDjE6M0d8/iN3m0K5axu4LCwuqCJcdfTQcoZgpYDPZtJhLEMzw+Bg7e7tkcllOnT2jO/92rUZW7Gu1BuPj49ydvY/JLpqFCKt3brN26w5hh5NqJsfS3ENNtXM4LTTEnlhqIWwmu1rFurhjMXZaHeYyBcqGqMS7OLptbJiwyzhdhH0ChRGfuOSSWw7phsLWr7dFtW5lYHiM0+ef4NJTTzFz4hiJZFxvmFRz4JB4F/k+EnDLX/dx9y7O75+L88/ikb7fr+8/izP7efqaH+6CLgPHTotKNs1r3/oqb33n69QP0nisFiqFko5ip8bG1dt99+496rUGJ06cxm53kc8VNLhkIJkkIAlsNqvaiEQFLqKtYqWsArL1jXXK1Qr72SyLSyssre1QrB9y46uSdlUuK1xFF5eP2iWfW3bHBvGI7IADZLJZWq26CsM6Vhur6RKruTJdqwO/04ap3VBkqqBNRQ8lMBdRePclowwkA/QFA6w8WCeQGCRx7Ch1h0UV2D6TFZvVi8Xlpmtq0jXquO1mogI+yRX5xn//Fma3l7NPPYkrFKBl6uokQsbh0p3L3lX85fL4HufFCyBGRtWieBcoUTwS0YAWKegiLKtUylrwRaEtHHb5Jal0IvCKxiJqy5Ji/LFPfJzTZ87QqtVZX1jijZdf5bWX3qKYL+PxurX7tbqdRONRBcwI81tS4xrNFqnBfgZHhpmcntKVhqRwSTGXm4n5+Xkdux+GxVjUtdCsN3i4sKipXSIee7iwQCAY0PhV4cZn9vbYXF3j5LHjmtU+OzvL+NQEB9kMb774AiGLjbDTxfzt+2yvSLKeGZfbqhCWYkX84RaNFu0I1tTrZzFfZq1UoSERoDJil+dyiC9UO5re3D0Cq3StJnzhADPHjnLq7HmOnDipq5BoLEk4FlfGu9j+/qotTNYff1vh7hX0n6fL78/fY+kV9J+/1+QneUQf8oIuJKwWnVqZV7/1FV76yy9R2l4j7HLRrEqqV5vxkVGOTE2ztrrO5sYWo6MTxOMyui1o59cXj6nqWZK7pKBLYRK7j3R7gpne3N5SDGwun+fBwyXmFtfIFEpEJLms09Y9+uE+WXRIQvYCKegSNOF2OUil4vqxtWpZGekOn5fNbIXF/SINw4THLnQ5Q4uAdLqS4iYK70DQRSIZYSAV4OjIEJsPd2gZdkbPnaXtdx/up212LCYHTq8Pw9yl0apiMxu4LSb8Niu337vBu9fuMjQ5xfFzZ/BEgmrPk5sQu9miCWnp3b3vC9lE1Pb4TTr1QMCvkW0CkpFduzxf6eTloiGFU97noJChUCqpBU5S5iaPTHLp8mUt5rL7zW/t8vaLr/D8N19ibXlLz8Uf9uMJB/FFDjPWhQOQ6EsSCIV0rz59dIZILEa8L6mixWg8rsVZHkdJg1UMtW7JjYnA6SXX+/7de0xJwl6zyeryMsdPnaLTbtGslNhYW9Xneur0GZYXFukq23+AG9evc/faVYZiMaytDsv358ju7mASHKpd9t5myjWBuxi0OmB2uamYzKwVq+yLh1ynJGY8qmo7VKjLCyn6CzmfI0dnePZTH+f0hfMMj44SjsZwON1Y7S7VUMj7m2VN86gTf+zzfhyv+jddCHoF/Se5PH743rdX0N/fr/lPXNDf30/3R/QA0hgLxrRV59qrL/Dif/0v7MzfI+Jy6C5T8KR9sT5OnTitgq/5Bw81V3t0ZJxC4bAQJ2JR4pGopl2JElmwnHaXQ1PJ5IIr3ef61qYGeWxu73JvbpG9bJ5gMKAdmWBgD8MlRBBnUbxZKOBVa5cUPOk6JbqzWhHoiotANMJBuc7CdoZio60jbbsIriwmLWadjqF/dkpwS9hHLOZirC9Bt9ihVO4ydOoU9lQMm0tQsy7MhgWb3aWhKzJZsIjSrVVVTny9mOfbX3uFSq3N+acuMzozqUEk9WbjUCSWzVLKF3X3LR257LUfp4HJSFueV7st4SyH0Z4SJiIKbXk/ef+DgwJds8HoxCDHjh3l9KmTaiuTAiWFVQAvOw+XuP7q28zefUhd+PeGCXfQR3QoRSAewWIRyp1faXhS0GX1kexPkejrw+v3qa5AkKQyiha/u9wAyLn6AgFqlQpmi52lxRXdrfcl+3SSIH50UYeLej+zvcn66jKjY2M6hbh9/QbjgyNYu/Dayy9jMrpEA342F5bYFu5/UbjsLSx2weRaqQvnvtGh1jZhcvvZb7bZE4eD0VXR8ayuAAAgAElEQVSCm0fY7V3JEjcRjoY5c+48l598kpkTJxkcHSEcjyiz3uZwYrHKYP5QyHYoZvtBkFhPaP5BujL1nkvvBP7HTuBDX9ClCJu6bTbmbvHKV/6M2be+B9WippJl9zMEvSFOnzyn4/X79+ewWR1MTkxTqzWoVqpEQkFSiST+gF9zuwUjqqEVZpMWPimS9+ZmFbW5s7vPjVv32MnkdExss0g+eI2u0XmU4OZUpXfQ78bvcavSPhpLUBbPejGLxdwlGImoGG51N8t+qaZkMLm2O50SK2lSMZoW966Bw2UhHLWSDPgZ9PeR3i0TGhsjcXwSu9+NU/jzXRMut1cV1NIZSjyplRatSlYFcu++cp2r790nOTLIsXOncAX9ukrQsXqxrFAR6XS1ABeLWixltC1vAl6Rwma1y7kU1baXzRSx2a30p+IcOXqEoyeOMnNk+jApzmwlu5dWG5gEoty5fpvthysU07lDjqv45xsdLD4XA9PjDEyOY7faCfqDTExNqf0sNdCvu3Sx/cn4Wrz2Qp+TzkNuqmT/L28Wm02nBvVGi2vXbpBIJDHaXRYePGBqapqhwUHdnS/Pz1IpF5QZv7q6wsFumjNHj7PxYJF3X3uDwcF+fc2W5x6Q3dqiLVa+Vlvzwm3iVbOaOSi2MXt8NC121vIl9uoNmjaThpx47FbOnTjGR5/9CJevPMn4+DShcERfE6vNqWI/+V7SNxn5PEoU03/5vn+sV87/xy5/vY/qncAH6wQ+9AVdCqIgNBoH27z1rb/kree+QnF7/Qd7dJODqcmjDA0O8+DBQ2pVEUZNYbPayRxkcdvtDPaL1zmq3t6CqLbpHnaADcFxtllaXVG12/LKOu9eu8HWfh6LqLIdNo24lHAM6WZjkbByyFuNOolYiHK5isPlURGY2RBftlkpbeJLLrW65Kotqu2OXvDVPSQFwiNAFnGni6ULPAGTqq9PDs6wvZHFFo8zeeU8zrAXk1DJTDacmtNtVsGVeL4tNMgfbOCxwvaDbZ7/ztsUG1WmTx9jcGIUt9+rnW6r0VSojLDOZXcuxVx20+Ihl4AVsbgV6hUKNdmntwkGAkxMTHLi1AlmZo4ov112/dJvZnb2yG7vsbO8xtzN28zenONgZx9nt43X7lDBV7laJ12qYAv5GT99jNTYKE6bU1+bkdExvYEYmZxQ2Iuk39VVxGfDabdSKZc0rETsc2KNkxsSufnZ2k1z594swwODKoDb2dzi0hOXCPsDbK+vs3D/DiMTw5qf/vprrx0S1cJRXn/uRfZWNjR3PV/Is7m4pI/f3G5qZy8iRpMNTHYLpSbEhsbItAzurW+TEUue18HTH3uGX/78Zzh7+hSpvpS6KOw2l1oiMSwYXdOhzUxe30f534+78h/YSQ/H9L233gn0TqB3Ar2C/ojpbm4Uufri13n+L/4TB6vLRJxuuvW2duEDA0OK+lxdXdeUtJHhMfz+EOm9tAa8TI6Pk0gm1I4mLPFMNqecby16Roud9K76jecXl7l64zZrewfaMQrHXDzc0tFJURsYOMzTTqf3CYf82OwW7c4b9SbdZhun/XBHrglVJjN1icn0+hmansIt+9liHnOnSVsiSx8xumvdKtmDAhemj1PNV6hZLIycPYEtHsKQjGy7Q5XqYtGTKYR4oqvlPJ1GWbGjlZ0S3/r6q9xdWiWQjDAxM0nfYAq70NiMDo26gGTyugcvSZRnpaEBIlarXTvNgb44w0MpxsdGNLEsIYlqPr+quQu5HEtb62yn9ymmy2wvbvLg+i31zVOrEHB0CTpduGxuWiYTW/kyuUaDxFAfl56+gjcYxB+McOL0GUXTSofePzREIBLGbDXrCkJG8GaTodnmQlATTK0WdEG0VqrcfTinTPmBQERhN0J/OXH2DLZ6h/tvvkuheMCppy6Q3k9z58YNzp86S6dc5cWvfZOoL0A4EGBna4vtjU3yB1lNVhNhnnLupdAa0DJbiIyMsFVrUrU6ufSxj/DxT/8Cx08cJZqIHUJeRMhmPOKuGY+sZdqR/4hS/ftIiEd/6PnAe1fx3gn0TuDRCXzoC3pTuTldLK0Kd954gW9/6T+yevcOAasDn11iNQsakSpZz5mDHNvbO8SiSRXGyV69kMsyOT6mudgWsw2Lxa6F3+XyEAqFaXXqpLNpJcctra5z8+495jd2qTUauJxWOq2uQLlwiLo8GlZcaHpfIk4bCk1xSnCK26XhIUa7TSGTp1io6ajb63XSstkYPzrDiePHsBld6qU8B9tbtCoVwkE/9qCblbUNUuE4DpODB8trREaGiEwOU7FZVFgnanvxhFeKBTrNBnRaGO0Ww/0pxqP9vPLCW9xbWsWfSugePTWcIhzx4/dLBrwZk82M3e7E5nBhsTl1VCwj42AwTMjrweOSHGwnnXqdYjbH3vYOq0vLbG1tki7m2Etn2VpJs72appErELZBf9iOz9nF1LLR7jhIV6psiZXQZWHm+BRPP/WMrikGxic4f/kKxXIZp3wtn1e7cxEpylRE8ttVkNcS+9hhdreUy3wmo/GuN2bvMJRI4K53mb13j6kLZxicHqewssX9F14jMZoiOTXEd196UW16E0MjzN26y/2btzgyPqm8/FxaCICblMoV7A4XpWqNUkVEgIe+ekHQ2mIRxi5e4qNf+CIzZ04TCgVwCHPeYscwScDRD3fhj69Q+q+9Brx3we6dQO8E/h4n8KEv6ILWFFFXq5xl8fY7vPbNLzN/9V1MlRpBySMvFXSiefToUcxmK7Oz8woqmRif0hHz3s4O/ak+Tp8+rcXcbnOyubmN1WInEonSNhrkSjllvG9s73Lr/iyzy+tUGk18XhcmQZ0+6qbFmy5deqfbVrpavVGjUG6qJS4WCZAQNbXZoup7cxfNGC/lD7BbTHjdTnweB5Ggj3g0RMjv06ImyV4yqh6O9xNweJmdm6faNeifniAw2I/FH8Vsd6kIT1Td0t1LURfbVLVUwNeFV154mQfrm4ydOsXHPv85xo9NYvPIPLlF12qoUE72u52W8NotegaixBa9QatRYz+9x8bGBnP37rG+sqpj7c31LbWgtcpNGpUmjVobr6XNUNTLYDSkUaLlfJ5yHfK1DrulOoV2h0Dcx9nzJzl+9Bgel5vJk6cZO3JUIT4iGJT7M6e4AVxOtRDKPl8S1CTtTtLT5MaiVa+T2UurAC6dS9MvONiFFXa2d7jwyY+q6G7+7evk5lY4c+UcxW6Vd958g8Fkv/BWef2VVzF3DMaHhmmVS1TzeVZWt2hKqI8w6ctlKrWGFnSHxYTL72PiwgV+5V/9H5x65hnsbtchM11WLRahtx1qDnRN/ih+9PsFvZcH/ve4jPXepXcCvRM4lNX8hGCZD9KxKbpatVYGRqtGvZDm2qvP88Y3v8buwgJuuei2WjQaVQ34SKUGuHvnPpVKnSPTR3V0u7uzjcNm5fz5CwQDES36svuW0XzAH8TpsVFr1tg9SKtd7c7cPNfvzZErVXC5HVhkfN5ua0pYKOTj2LEjpPr7MJm6GutZFzxqucr6+gY7OwcIWF2iSCWHvb8vQdJtw200CQUD9A30SXI21VpFx80y8jU7bEqji3sCDEaSdBtdNjY3ebi6wv3lLbbLbcWKxkJewiEfNrNJPe9CQ5E88HPHj+tq4eX3buHtTzFwZBSzx47VayUQ8uJL9REbHGIg1U/IG1DqGvUO5UyO7fUtbty+zd25Odbk8W/tkM+WqVeadJptVdR7OxBx2IhH7CSiDsJ+NzbDRna3xP5ehUyzy169Tb7VVq1AaiDKhYtniUYjTE5Ocfryk7gCIcwSViNJcI06noCsK2wanyr6hGazpXt+OWeX20OtVOZgd1fpf6FwEBsGt969Sv9APycuntMktpvfe4s+r2TJD3N37o6O7AMer4a3zN65x3D/AC5B2VYqFPYP2NjcUQGkVYJ9ZOTeEFqepOy5Cfcl+NgXf5VP/vPfIjw8otY/+Z6TeBWTdOfaofcK+gfp2tJ7Lr0T+FmcwIe6oKtb7HEyrNHGMBos3b7Kc3/+n7n/5ut4jC5eu10FVcFgiKmpGRYeLrG5uaPY176+FJmDNMV8jsuXn2Sgf0jpciLIXlxYJhqLEYkFFZ6ytrVBs2vSkfsbV6+TKVdxu5zYjQ7tegub1YzTacPpsuH2uIiGA4yMjRAfHMbkcJEX29vmFhtrGxxkDlScJ110xG7nyXMnOHvuFLVWkzuz91lYWyFbkKIuKW4mPGZwGi5GoiHOHJlkpL9fLWQH2RyVah2bzUrA71Vgi4z5JVBF7Hy5fA6r3Y3F7eO5N64xu7WFye/C5nNw5OQkFy+fZfz0GcKpQdx2l+Jg8xJAM7fIrXeu8t7bt1hc3dGY2EazrYI/ketF/F7i4SCxSIjhaAyf1aBS2yGT3Tq8mejaKORg/6DNTrNN0WQgqxG328HY6ADnz5/F7/MyNTPFmaefxebxYVdXQE6nKf5QSMks0i3LuF0iQAvZrEakClQms7tHIZNldWWZRDxOKZfhzp07PPWxjxIOhZi7dZuVuYecO3MWl83MO298T9Ph3E4Xt2/eIXdwwNjwsCbt2Y0u+9s77Ozs0ZKO3OWm3upQrtXVaRCOhxg+Ms0X/uXvc+6Tn8LkFs+/7Mu76ldXX7gQgXoF/Wdx/et9zd4JfKBO4ENf0JUEI82SWoDapDeW+cs//nfcePk5jGIOtyA763U8bp/ywAX5+nB+mYA/xOjoKM16Tbt0GclPTR7BbLbhdLp5OL9IJBIhlozQMXVY3dzUlLS5hSXefO891g/yinmVIA6jbagYzmkXcZqBS3bOQoAzm7G4fMQGUgyNDOHz+1UkJYIrSWtrNJvaKUqu+P25Oa7dusvadppyo4E/HOTozCTHRxPU9jdYfbCMtdnmzPQEF06coD+RxON0Yut2sJrEP96mUMrTajcwTMKEd2C2Wahb3DjCSXZLNdZyOUweF33jQ/SPD+APeLBaXZQLNXJ7+2wsLDF3/QZz1+9S2MtganXwe3wEfLIvdhL0+wl6ffjdHv2zEM7arSbpzDbr2wvsZXcpiOe+YaZcNpMpdTnoGro2EHth1O/lY09f4vy5M0rDkzMZPXEKVzQGVis721v4RCgX8KtwUPbnkkMudzbCFBDSnqnTZX1hkcX5hyoC7A+FmL17h7rV4OJHnqaUznDje2/gcbo5fekiK/fuktvcUA1DvlDgzu07yoFPCbSm3jjMPl9aVUuc5NiLX7xSb1Kp1dUrHh1IcvmTn+CXf/f3GDl9jq7NTtckQS2C+n0kbOup1D9QF9Xek+mdwM/qBHoF/dAxphZfWUw3qwX+/A//La997S+obG1g77YxWh2lws3MzOgY/ebNWe2+pqcmsVstbG1uqADuiYtXsNkc+HwBtrZ21cIVS4TpmLqkswc6Ol/Z2OKta9dY3NxVNKpfkrQ6j8AyDgvClvH6JKPaqSPzfLVKud4CswOby43X7yLZH2VkbJhjJ04wND4GZisPHi5w49ZtllbWMcxW+geHSPYlaFcy1LK7DCSSzIyPEfd7cclNQbFEXtTl+zkKsosvFyhVSxhmA6vDSigaYmJ6itjQKHWznY7NSSCZItDXR9fcJZ/ZpVbK08jVWJ1bYe72HXZW13AIsjYQICwRsULBM6A/1a+dsKSt6Y6j01VkbHp/n3Qhw1Z2nz3NBm+pxavcMig3utTaBhWJEDWhwSUnxsb41LNPMzSYxO11Mn5smujwKM5QlEqtRrGQJxg9hPzI2UmOukTJVAtFGpWqFvtiNsvyg4esrawqBZBsgWvX32P6mYv0jQyxcfcBS9fvcOLsWbzxMNdeeomow6lJZHfu3mVlZY3xiTEVK8oY/2Bnh821DSXdibddCG6yP5eiLn8PDST5wu/+Cz79G7+JPzVEx2JT4JAkvEpRP8QE/qx+/Htft3cCvRP4IJ1Ar6C3HxV0iamU3506r33ry3ztj/+Ahes38ZqEs23QbHQYHR1mZHiYpaVNioUSwyNDhIOHtiXxNV+58jShYEQV7oV8iXq9TjQRwuFxkpco1fQB2+kD3rl+nQdSeA2DkMOOTeNC27hcNmk01a4mHagUJbvbgc3pxOnxEAgH8YcDCPy9VC1jdzsZPTLO6NQ48XgSt9tL2zCr2KzTNnA4XFRqFWrNqo70zZ02TosJo15ld22N5fmHPJzfYn5hRztju9uM0+fA5ZXQkyRjE6OcPnOSI6dO4A6EKFdbrG1uUSrksJvbNEpFVt+bZeG9uxQOMgwk4sRDAfxuB36Xg1q1QrFeodyoavFzWG068pZ41GKhSL5QptxpkpMdeQXydSv5lpmyAQ2B25g6dGRKYTLjNpl4YuYoX/jUJ4nHAvgCHsZPHCE0OIzFF1SVvgriPG79+ZQ0O7Gx2S1WDrZ3VRTndbvJ7KZVnCfqc7nJWb16i0K5wLFPPU2uWmb2jXcJNE2cu3KZhfQme3MPiJolIrfC9Rs3FL4zPDKigkjx3u9vb1EvlzQCtys0GbOFYqVKtdEiFA6Tmpng1/7P/51Ln/4sXadXee4yZpdiLr9V89Yr6B+ka2rvufRO4Gd2Ar2CLt2xoGVEdKz0jhbp1Xn+/A/+Da9+9at4Wk21JskINRKPqR+9lCtxsLNHJBgkloyTr5Q0GvTUiVOMDI8jaBYZox8cZAjHwoQiISr1OutbO6SzGW7eucPdhRUt4kmPHTtdqkJ489npShC23UI0HiEuSW4OF6FQ5JCAFgnjDfjV8razu8Pa+jq5YlGDPyzC9e4qoAxLt61parLzjUSSxJIpQokIoWRMbwhkTy574Pm5Oe7emeett26ytLorWjZsLgtHjk/wuc//IleeukjAZdNwklu373B/9qE+lqeuPEm7Ued7L3+Xe2/epJUp4rNJ0bUwkkowc2ScYCTMxs4Ot+YfsnOQVWW+UwAx3kO/eLleo9JoU+4YlJtQbUCja8ZkcWpRbHVbtIwmhs2K1WxiOBrmE09c5MqZk/o5hOc+MjNNaGgMw+ZWvrwo2yVlTMbt9UZdfedOAw4O9nCF/bhqHfbml7m/uUJ8dBBroc7Vl77H8PQEqakxZufus3jjDk8cO8nIyDBvX30Ha7uFpdlidWWVpeVVBgb78Qd8uvI42D9gf2tXU/IkLldEefI9lCuVMTCTTCU5+uyzfOZ3fpfpU2cxpDs3S9St+TBZr9eh/8wufL0v3DuBD+IJ9Aq6KMdE7S4jWpkPiziuVuD5P/8vfPmP/5DSyjpBh4Nqs6Ed8fjEOH6Xh63FFWxdk8JWGmZDldF98RTnz1zQOE67xc7Ozi6xRIJkXx91Cf3YWCdTyHP1+nVuz87TanVIemwEfQ7KRgvD78IR8WP1ufXmYWBwkJAvgqljYXdvl8XlDfL5LPlckbL4nNuiwG/TaHZxWs0EnBbMQn8zQzzkIxEJUis2OMhUqJlNtMXTHvUQTUUUj+p0OHT60BZFdtdCLNHPwMgwIxMjuLx2VpbnufrGa8zduq9BK8888wynzlwgvZPmm1//Fm++eZ1StkzEbSPutBC0mDl9ZIpz586SKVd48fW3uflwXW9WRNctv8xWGw2x0rXb1JRnrlpvXXtIup3dalOCW7fT0ccnm2jRFHzxUx/n8x//CLGAEOPKhJJJ+iYmcETjKjasV6qqYJdPVK9WyZeKeH0+nJUaxWYRVzKMM11m5b07bHUrpI5Nkr71kFtXb3LuqSvKab/29lt0qzU+8ZFnKGdzPLh3V0V2kue+ubmpWfCxWFSnMYK63dzYpJwtYerK9w4YVhPVZp1qo4Yv4CeR6ufpX/stnvnirxHvSympTnQRGm36Qbya9J5T7wR6J/AzPYFeQX8kTJIcc9nVSkG3Gg0evPsG//H/+b+5973X6Q8GVTUtF+p4Is7MxBQ7K+uUsnnCqRhmt4O93T3sVgfPXPkIfrf/UUHfIRgKk5CLOYYW9HKtynvXb3D3/j1FpLrNFs0+9yejTJ07SXQwpWNqsalls0VK+SrlXJlGrSa3HYdecSHEyRqgZVCXGxITxMJehocSDPX3MT42yNBAEqPTZu3hJq++do27q1vk2wZtqwlv0MHUkWGuXLrAmZNHdccdjadwOv3UylVu3brBzVtXKZczmtE9MTLK+SeeUFjMjas3+fpXnmNxcRmr1UynY8LcauFq1jmSjPLsxXMcPTLD1Zv3+ObLb1KwmUiND1Mt13RVUSjXqYvHXdYMchMlnapMFwCb2aKkNS13hqErCcHoTo+P8pu/8jk+eeUJbEaHQjFPMNlHfHQUWzxGRZLx2i0NMbGazGQP9nUcLolr7YMMHQc4I35aK3usXL2DazCBLehl/rX3VIE/deYUu9vbzN68xczEOEdGR/TPalls1nUakstm1bUgb7JKkRH/hpDlRHPXlnQ1O41OS9cLjXYbt99HJJXk1//1/8WTv/zP1M4mkwPtzkUN2XvrnUDvBHon8I98Ah/ugv7Yt2bIyN18KHjvdjB3mxTTm3zp3/9bvvulP8NvMREKCsFtH7fLxaljx+nUmhzs7WFy2nAFvBzsZ2jUGlw6f5mxoTG6wlrP5rA6nESiUQ1s2U3vaZTq3Pw812/dJJsvYukeZl+bXQ5MXg8dsb43mxoUIt2q3Xa4T5du1ev1aoSqCPKkOEiCmMlipiHKdDo43TaCMooeGyIUCWgxWpxb4/7sMg2zTBNiDE2OMzUzTSwa1gLa7jQIh8MEvCHu3XnA8996gUx6j5npUU6cmCYuaV9Oh6JVJW3uG1//NisrG9htdtySz97tUpFs+EaDZ07M8Oknr+B1uPnqt17k9vwCiVOTDBw/ytbmLu++fYuN7SzVjkHDZKUjlDSjrd53mwTFyGvQamvamQB0ZETvcFj5yKULfO7ZZzh/9jRGraJEO3+yj9D4BGa/h/3dbc1R9wWFC29iZ3NTd+Y+r5dqLoMnFlDR487tB6TnVxiYGNMUvHtvvEdidAR7OMjiw4cYjQbnT5ygmsuxMj+v64t8PkM6ncbr8+L3+snmsvqcd3d22U+n9eZD7gkF+yvs/lK9puwAXzTI+aef5J/9/r9m6uKV76ejaXfeg8X8I1/Gep+udwK9E5AT+GsF/SflzLy/L04/MKILG11Gv/L8zd2WgmZe+saX+dq//wNyaysMpvo4SB8oZWxmapJwIMj+/j6NbhtfKKCq7exBlqNTxzl9/DSNakM7cPEmB4IhvH4/hXKRQrmkcarvvHeV5fUtOpJfLr9sVrBbaT0KDYn4AvQnEhgOqNPSrHMZC9frHZoN+fvhx3lsFiymjqqsuxaDSF+EY6eOkUgl8IcCRMMp3L4QZrmhyKRZ39nS6NLBvn5GJJCkUeGtt9/hjVevsra4QaNSJuR1kUpGCIcEo2rj/BMXGB4e5tVXXuPatVsYhgmr7IMNSXlzUCvkiVmtfPT0SS7OzFAplPjLr73IfrHA+FOnsMXDbG+muXN7keU1sdV1qBom2oLKRdC3XVX8y9k7rXY8doeK1hqtBscnx/n1z/0SF48fY6C/j/LBgY7AoyPj+MfGqLXqHOxu4gkF8cjrUKtysLNLKJbAbkC5UsAbC2FqNLn1xtv4nF76gmHmb9wmu7fP6LnTrOzt8nBujpmxMSYGB1iem8MQOIx04RurNBtNBgcHaTQbFPIFfZyLS8vqQ293OtjkNTBbqNYaFGsNGiLAi4f5/G/+cz77279HZGhcBXv6A/ejbPbedah3Ar0T6J3AP9IJ9Ar6IyO6YRzytA+vvFLoW8zducaX/92/4farL5MKyy67q5GhyUSCeDJO+uBAI1JlvyyDYolbDQeiXDp/SUfuAm+piofd6yMQCqpwant3l0whx9XrN9RqVm+0dezckehTiVwVgZsBLqsNq8VC227QshzmnHc1fcvQVDUppKLaHopFGe5L4g8GiKXiDI4NE08lVeQnONRMtsDmzg4PlhbBZuHS5cucO3uOg60dvvv8y1y9douV9V2qpYqCTmxy44AJlwjzom7OXjjNZz77GR07v/a9N8jliqr4l6Iuv7wOO7VMjqGgl4+ePcXRkRHNPn/76k2Wt7dwpWLYQwHqtTZrKzs8WNikIqsCzBSaLe3GbeIkeBQLarfZ6HQN/XeXzcoXf/EX+MIvfIwhiVelS+EgK+0wobFx3P3DFPNZauUCHsHFhgLs7e/RrNaJJ/poFUqYPHa8Xg+F1U2WVpZIDg3T3c1x7Tsv4UnEiM9McuPuXcr5AhdPn8baaWtBt3S67O/ukt7bwefz6hRDnpdYEcWP/nBhkU5HhHttTc7rNjtUyg2ahgl7JET/sWl+/ff/FRc/+UtY3f7vS9nf3zfA/0hXnd6n6Z1A7wR+KifQK+g8NqJb1LemGjld4bYpFw944U//iBf/7D9DpYbLYqNaLB0CSYYHtUAXCnndAXvcHjLpLOaumWefepY+DW8paNfv8wc0MEQUVtt7MnavqadZfOO5UhXDaqElKWed7qHn2mrCYbHg93oJRgLYnBJuYsfnlUAUn45/BTsrSW2WroEFSfhqaBGXpLNipUypUlYSXLFaIZKM8tSzT3Hx0kVKpRKvvvg6N9++QXZ3D6u1jc1lx4wNi1lY9HYwdfWx+/x2fuULv8TExDivvPIqS0srlIpVjfUMhyO6525kCphKFc5MDvOxJ84xPtSv2e/pUplMpcL8yjLbWztKtms1uuzs5UgXalS6JirShcte2ZD9ubrx6BqHI2z5n/5YiN/51V/mmfOn8FnNGPWGFnqTy4PZH8IciFCt1HB63XjiEfC52NzaxOV04Xd4qO0d4IwFcXVg5dptSlaDYCpBcXaFnXsPSRyfImO0uHPvPkN9KY5OTJIW58DeLo1Sie2NDeq1igKCRKgn3XjA72Nra4ut7R1q9QZmp0TJi9e9Rr3Swux04x8c4PTHn+WXfvs3GTl2BiyOXkH/qVy+ep+0dwK9E/irJ/ChL+giu1LFsXTohoi8Ds3BAljpdqHhnmoAACAASURBVBvc++7X+Naf/CHrc/OEnF6a1aqywcPJOO6AT8VREqEqBb2YK1IvN7hw5gIzUzMqzBK0ieyaLZKWZjHpDj1XLGjH+/a711hcW6dtMbB67EQH+pQKF4yENGLUabFhqbewtsWn3iSXy2qhLZUq1GoNVc6XGg2K0uULRlQcb3YJ+xA9VxuP18uZS6f46KefpWN0+N7rb3Pj6l3q+Ry2TguHYcJs7mK2W7AJ4tXqAosFu8uOYelgd5qZmhilUirxYG6edutxZ25VFK7sueu7B4z4/Fw6OcPxiWE67Tqvv3eLzXyOgYlhJodHMdXbGspSyBaVkiY3LuVuV5XulUaLZutwjSCjbTodXA47qUSCqYkxTh0ZYTgWVF97NZujXCzjjSZwJVLkGm2ajS594xP4BhJU2nUKhRy+UJTmXpZuvoQnGcWULbF7bwHzYIyCpc3qa9fwVNokzx3jzuYauUyOkzPHCDidrM7Pa+CKQHdy+/t4vW7cHre6GHw+nwraRPEuN0ayh5cUmQ5tjaY1d63ajYdGR/nkb/0Glz/7GXyxFCazeBEPde29Dr13Ae6dQO8Eflon8Pco6I/ZqH/TQ5CsZpF0vV9NOIIfOSyESpURP3pX/k2R7Koq31u+y3N/+se8+e1vE7RYMeo13ZcHY1Fi/f0U8wXq5Soup1O58AfpDAOpAS6ev6DCtU7XpB29iMokLEREbFLMq7Ua71y7zvU79ym1WgyPD3HpyiW8AR+rq2tsb21TzJdwd9s4ZLRbb6pgT2AztXqLhvi3RXhndCh2DQkBU5Ss2WxSFvwTT1zkk5/4OCZLl6u3rnL7zl329vapV+v4nQ58DhsOodhY5Tl3cNicqtIXvKw74KHaqWN2mHX0Lyr2ZqlENVOgUapgM1n1gKTrno5E+NjZM0xPT9Kmw0tvvsWdlTWSU+O4JPik0aGVzdEoFrEZpsPpQiiA4XRRMwlApovT6SQUDBMMhGlURc3fpdmu02k1sJQrxBw2jo4Ok99P6w672oWtQolco8P5j3yUCx//BO5IiMz+nsL5ZXqxv7CMS2yFkQi5lS1qmSL+sUHW09ssXb3JQCyBOeLn3oOHxIIxJqcnKeSzbK2t0hJgzOYm9VKZRCJGvd3Q1yuRSGhMq2SjH2SyVKoVVfqXixWatYaG7fiSSVLHTvKZ3/3fOHL5ClanR3HAj996Bf2ndSnrfd7eCfRO4McUdJ196gj2b3szqRb4g2PD+WFRoOzMd3j5a3/Bc1/6/zByGWytOs1qDW8wTCw1QL1SJ5/JIbtfKSSZg4zGd16+fAWXw0m7DR6PX4uWTcbZGORyeWq1Kitra7z09nU20/s4HXY8gix9NG4Wr3Nb7GAWCHklG9yKpL602h3ds2crLcrNLkWbiVK3S61h4HLbOHZ8mo9//GPqwb516y4LD2ZpVEs6km9JB2wYqiaX7joQDOINefVGwdIx8Nid+hysHieVdpPpk8c4OT3J3NWrzF29Qf0gh1GuQctAbH4jw4N84tw5TkxMUDcMXnr3PV67fZfQyAiDM0dwhYLEvT7KOztU99OYmw1FqK5u73J3eYt9GcPLvN1iVpW7zWpXQA6mDoGgiy/+z5/j8vg0IYsTt0w3Mmm2N9axBwJ4U/20JK422Ud4ZBSr3UZ2axOnw4lRq5HbWCfg9mI3WdlcXMPjCxAMh1mYnWV5eYmBsREaRpe9jV36YynCiQhr2+s06lUq+Rw7yysqqhNhYb6UJxyNKqhma3dbU9VkdSK0OI/VQTUv1LsKHStERwe5+JnP8snf+Bf0TR/DbLH3bGq962zvBHon8E9yAr2C/iPH/KMF3ehWuPH6i3zlP/wRa7du4jHadJsNLA4nsb4UNrODg900Ftl5+/0KHBGf8pkzZzSN7WA/p0EugUBQBVVSqEX9nsvllDb2+tUbXLs7q/9ut1h05G+xmPF4PcSjUYJBL0arjqnTwOu24/N7MKw2aoaJla1dSu021VaLUqmGP+AlGg2rZWtza59atYzPbibo8VBWFX5ex9syNbCoFc9FIhnA53Nj6ZpwWGV/bqXRNdg8yNLEhN9qp1PI4zF1GE8lmRga1tFzvd1SId5oXx/tZpPX373OO7fvERseYurMaUqtttR9FROa6zUsjZoW9E6zw7u37/PW7CLZuuBdDwc8QoMTLYBE0dptZhLJIP/y936bo5EkdXmeuX38HgcumS4kEriCEaxuH6Z4HFs0pj79Ujqt51bc26OdzxFSnnydXDpLLNGnPPeH9+/TokswGWcrvYe5ZSIV71No0G5mj1Ixz+7GOvV8npDXq+sLgcVE43FNnxOOQL3VZHc/reNzWxvlEbSMLl2Hhf6Zo/zib/8Opz/xizhDccyyNun5zv9JLma9L9I7gQ/7CfQK+t9Z0KVdbrC1NMs3/vN/4N1vfwOHxHu2m9opeyXZyxOklC/pxV0KuhT2YrFIKpXiyJEZyqUa9VqLvr4+gsHg93eospOVtLS7Dxa4evOWquHFGiVFUva0SiLbTZPJ5ek0m5iNjnavTpcZh9dCHRP1LnhdbiZGx/RZLC4sUas3abfaGhsqCj83Zuxd02GCmtOGR1jnglbttFVU15FQEUOEdTKtNiHMmqbkzknkqsfFTH+cM5Mj9MXjhIJBPB4vJpuNXKXEysY6lUadWqvFwtIaTo+X8ekjmGwO9rN5jUwNety4TV1FsNJo6K78+uxDri2sk2m11a4nNyBG53DvLyNzj93KuZPTnD02RagLp0ZGGR5IYjK36RptzZX3heMEokksySTWSJjMXppOvY7LaqGyv4+lLdbDNvmDPB6Xl6DYDLd32VhbxRcKUum2WN3eIhFJMNA3SLPVUGDN3t42md0dJeiFAwG1yHn9XtVArIu/3Wknk89RrdfUviZriHajSbQvicXvp//YcT7xG/8rgyfOYNhchwVd11K9t94J9E6gdwI/3RPoFfQfU9C7Rotybo/v/ve/4KW/+FPamTS0GjRFYW63EQnFaKuNy8Dtdutv8XkL9OXE8RN4PAGWFlfV9tTf369duvjJRTBXrlTYPcjy5tvvaN65yWohX5QwlRZd8WbTpaMxcAYuu5lQwEU8ESGcjGFxe8kUy2wur9Op1GjWW/jcTqYnx/B6XHRaAqdp4Wgb+OxOvdmIxmM4PU7asuyX0BOrhUYlRzmfORS8YQWJf/X4cLt9Or4OmLv47RaFtpSbLZbW13m4usbq1h7VVp3IcEqJaLVaHZfDhd0ioSwNXUWIIl1y1m2iAxBrnhDWKjUerG5xe3WbdLVJW7LALbKKsGCIsE/e19RhLBZiOOJnIhLTzHSP1040GWZgZFCtfq2OieTACIGpKQyPm/2Nw4hTS6NBp1jEKg4EEdGVKiQHR6DVYVeEeaUiTp+X9b1tqu0WIyPjeN1eFf7lshmy+3uUCnlMpi6RUBC7TUq7oRZF+X95jbQ7lxuHSpX8bvpwI+V2039khpMf+ShPfPZzmgLXNlmwWO1YTT/IO//p/jj3PnvvBHon8GE+gR9DihP8ZvdDtUP/q98M0lS2jA7dZoXrLz3HN//kj0g/vIfHaqJWq2G2Wkn1DWIxWanX6mptehwOIp/nyPQRxsamKRbKqpJOJpNqgXr8tiej4W6HuYcLzC8skCsXNakrV21ispgIBMW2FmFwYICgz0WzXqbTbeP0+Mk3WswvrZHe3KVbbyoG1mY2E3DZCfmcWty9LhtCN4/6/QyODLGfyfJweYOuqYPDY8fmcBCQQhny4w+G1LJXKVfpNtrkDsoUswWOD/dz4fwpDkol3rxxm/srm+qXn545wsjEOA1Lh4YgaVttjGabRrlGq1JXL30xV8DttuNx2HCJp75aV/HeSjrHreVNtks1mljomCTUxKz7dQstppIxPnH2FMcG+xmNxPDZHTS6NUr1IsVqmb30PmOj05w4dR7f2Kjy3qv5HA6zmXoupxGucouwsy7P1azjdhEu7mxsaC670PhWdzax+zy4fUKXs+Cy2cns7bKzsU6tVsHrd+ML+HRyUa2U2d7ZIRyNaMhOtpCj2enoDUA1V8DpcGHyBRg8eZZP/C+/xtEnn8Li8SCwIovZirlX0D/M19jec++dwD/ZCfQK+t9x1Dollhuabpvs8gO+/Sf/L1ef/yY+u0n30/Lfw6EEPk9A9+LSmT/mdcvIXLzaR4+eJNU3oNxv2a3LWF0QrlL4xYImH3OQyXB39j6La6vkqxXcwQBD48Oa612uVCnk8kTDAUaHBqhU6iyubjO/tstOtqieb7tJsr0ECHP4OxpwMtIfhU6Tbr3F2ZMnKVZqOt4PRvwkBkS53SKTz9NSLrwJm82su2uXzYIbE5W9PCnJeD93hnq7w2vXbrBfq5Man2Dq6HFC4Rj5XIG17RUMU1uT3sydDvVCmVqhiMfhpF6tKLq1K9OMTke0bljsbrYKNa4vrrNTaVAzoGnILEIhqrgsBv/TU5f41WefZiwcIGzzKQK3azOwRLyUamV2VtYIukNEQnGcqRQlUcNbLZjbbVXUOw2DWqFAMZ8jGE9ol1wR4dpBRnfs6VyWfK1COJXAsNlptw3M7S47qyuUclnhJ+IJuHG4nXTbLQXMFEsyeveRKxVptJpa2NPpPexdQwV3ickZkjOnuPz5LzB26pQyASTsR272LHpb0HvrnUDvBHon8NM9gV5B/zEFXbo/k9HBXC5w47mv8OKf/ydK6S0t8sVyBbfTT39qUHfeQhKTXbra1SSRq9HizJkLjI9PUimLd7ymo2+PMNA7h2N6KQoS9bm0usLS+pp2v+Vmg1K9odjV0dEBxoYHKOeLLDxYY3s7Q7F8mCFe7ppoySDY1JaBtXbFHoeZgNuqHXEyFmZieJBatcby2gYDY0Mkh/o08KQuNymFIg53AG8ogv3/b+/MfiQ7svv8y32rfemq6p1Lc5vhkENqhqIWwKNlJGqDIckybHmB/GDATwL8T/nFjwZs2YJkQIYEGZ4ZSDPkkMPpbvZSe1VWVlXuq/FF1iGDyWr2bZE9k80+SSS78t64ESe+m3l/cWI5kU9r2G8q1ayrvbujBUnfeukV7e4f62++/65mNy7o6ssvKT+3qMEoo0ppTq3jprbufahCjvCtaaUGfaV6fZ0eVtVvs+ysp9m5srqtpjr1uoqZgoqzi9pp9vX9W5u6V2uoNRyEOrAtPX3Xlxbn9Wd/8I7e+ebXdbVSVrohZQszKiwUlVlkf/d66EEYtobKZErKLy2p3m2pmM8rzUS84+Ow3e1p9SDsuja3eiE0Fk6rR9JgqHQmo3s7W+NNapaXQox7+gVa1ZqOd3c1bLeVK2SVLmY1SI9UOzzQzv37Ycc8Rj/2Dg/U7fd0UDsKW+ZSVqFU0ZVX39Qv/N4f6rVf+03Nr68FQR+lKBk5d0F/vI8xz90JOIHwCB19bvB273Jv46FrqMKgq4++//f66//6X/Sjv/ubsIzqtFbTqN/XpYsXVSyVQoQz4nvjdYO1dnyiZ595Qa+++kaYEHdQrSpfLGhufl7ZLBujDLW/vRsmg93b3NQ/vPdj3dvZk3JDbVwZh5ft1Zvavb+rer2ldnego0ZX1e5AJ6OUOsh4Gu98MN6PXCMVNdT6ypyef/ZymAi3uXOgYqWijcsbWlhZ1nGzEfZvL83OhrjxrJNeXlpSqtdV62BPtfv3dXFuRq8+d10797b1vfc+0vrzz+u1t9/Uaa+rerut1CijLOrW7qtVPVSGBk8+G3aUY2ld/aCqwWlD6d4geNbdYU+t2olmCxVV5pZU6w/1/Tv39JO9qhpDhjVGIRYADZJf/PqL+g9/8I6+sXFBFwoFdeo95YoVlVcWNCzl1G7WlUtl1G/1lCsQMa6seqcVwtUWegOp2Za6vSDC5XIlrEOn8WTLCQnuc+veXeVmyypUKiHaH9u2bt+9r5PDw3A/WcefKxXUYqe1zc2wTPHq9Ws6PKoGD50Jhdt7u2Hy4WyxqOs3XtQLb/2Kvv5bv6e1l16R8rkwc58hhDQNHZ8U509bJ+AEHgOBSfl2QU/S5a6Rchro6O4t/d3/+G/6v3/5FxqcVHW0va/maU0XN1bChLc0O5+12zo8rIY1yiwVmy0t6Ftv/qKuX39GrXZbrXYrRHBj6RdBbE6OGzo5OdX27rb+4d0faudgV+W5kkbplGq1pnK9oQrpnNr9kQ5bbR10uqoORzqV1E2lVcqnlB8MNZfN6mtXNrSxUFa7cRKEJ1PM6MLVy1rauBjG+9nWc/fgIMyov3jpcpjt3m41Vclk1Dk8UvX2Xd3Y2NArN57Thzdvh+1eN27c0NzGJeVnSsqXCyEkLt738e5+CMWaafVVLJRVWVlSY8hCt5QaB0c6+OldVUZpZRdLys2W1DisaTZfDuuyGynp/f1d/WhzT9X+SN2BROiV2XRKf/LdX9cff+dXdWVuViWNdHraVHl2LswlIDLecNALG6HQCCrNzaqZG4XQuXBKnbZDQ6J1XFf14CDsclcpl8NqAiL0lWYrag162j061ChshMNWuakQepbtbxkCYYkZcQQYEiFm+/HRUVg+mMnlwix3utvbvU7w1NlhbWFuXjdefU3f/O47evaXfkWlCxsaZjIhz/SQuPupEPLXX07ACTiBL5uAC/ojEB1PihsH18mMehq06vrb//Xf9fd/9T/VPNqX2H3rsKoMk8RefCnk3GjUw7apu3t76rU7Gta7+saNV/T1V76mcrEUBGK2XNFSWMKWCZOr6L7d2d8Oe6TfvncnCHqxXAiRyA53G2q3iPGeUnM01NFgqBo9AfQbsIxN0tpMUW+/9jUtlAq6c/NmiA535Zl1La8tS8WSDk8aYRZ9JpsL3fusf7+wthZCraZabbUPaurUTvX6Cy/oyuqyfvTuh9rd29byypw2bryovXpTO9UDPffCc2EGPXHXDze3lCMkba2pVrOt1auX1Bj0xjvC1U60+f5HuriwJFXSys0U1W+0pc5AxVJF2fl53Tmp6ge37uh2rYmjr1IqrWdWF/Uf//gP9daLN7RaLqp3cjIOs7u6pkK5HAS3kGOXN4LRZFSen1et11B5aTGEyO3tH6l7XNfpUU2ZTDZEpctls2oSfS6dUmVxTocnxyFePrvkEYKXmPm1g2roPreVCrlcLjTItre3NRoMdPnS5bDRzfbOjuqtlrqDnlrdznhS5JWrev3tX9Zrv/U7WrnxslSuaJhC0EfhTRhhF/RH+NF5UifgBBITcEFPjGq88Rox0uk/JWJ3atTV/tYdbd25qdrBTojAVt070ulxQ+tr62EHNMbSeb/33nvavL+pTrWmpXxZb772etgA5GjvQGyFMlsshy7ZgQahS3rvYFff+8H3tLl9X+WZUlj7zE5u9+4dqnrcVnsktdMpnYxGOqWb+qwey7mMvv3KDc0UCzqqHoT46zdefk7ZUjaELG30aDCchHXpLJ3rttvqtFshVnzj+ETd3SOt5Ep69aWXVMik9d5776vRbGphaVb1Zku1zkAqFFU9PQ3haa9dvaiV+TlVt3fUqzc0OO1qf/dQq5c3wrg0S7uyw5S2b97RQqmsTCWnyuKMcqO0DrcPwrrsdLmsw25bP76/rQ+qdTUH0lw2o+988zX96e+8o2sLc1opF3S8txc2i9m4dl2ddifYXiqXw+TCXD6vfLGoemYYZqtn2z0NTxpqHzH5rar5xcUQPY5oe7WT4zARMV8pqVY/0TCdDqsXWp2Ohv2+tu9vfryTWthjPpUKjYeDgwOtX1gLYX03t7Z0UD1Ui7X77NCXTgdBf+4br+nt3/5dPffWL6m4vKZRNq8Re54LQR8oRKbxLvdH+NV5UifgBJIScEFPSuosHd3iYbJBiMk60GDQ1mDY1XDYDd7bsC/1UdcQwZTNXfqhK31z875u3byl/a37Otje1PPXruuV518Iy5xOD45USmfDdqXdZiOEG93auq8f/OB7unP3joqFrCozZdWbde0fMubd1+lwEGKf45nTsd0fMgwgvXbtoi4vzKrRampxZUHFmYJKCxU12o0wy7qfSqvbG+r4qKpKsRhmoo+6HbXqLQ07Xb166apeunhNe7v7YTtXpsuvrq2o1+9pd7+qg+Om5lZW1Bn2tLq+rI2NC1pfWVa7dqyTvUMNGl3tbu3rwqUNZcuFMLY8V55R6+RE5XxBg8xQi8sLYdz7/kebymQKShfzGubzulet6f9t7emw3dNqoah/+Ru/rnfe+rbWKyUtlHI62t/V3Oy8Lly8rNrRUQhXS3c4jZNiuRxWFgxnSiEeQLrVkVpd1Q+P1Dg51dzSYoibT48EQwxLqythUhvzG/iMl82trTG57fg47JiHkNMYY/khywz599qVq2o1m9ph8iJRAAlfy+54w4HKs7O68dbbeuv3/rkuv/yq0sWKRpnMePycyZQIPx66T4p7xF+dJ3cCTiAJARf0JJTiNGM9P9sqnWlfBGCxNyezYZLYJ6+w92rYajN46/22ms3T0OuKwPUbrRAqNEuglU5XvZNT9etNvfvDf9Tf/e3/0f7+rtJEVivkQ9f93c09HTfb6mRSatClPxiGyXe5VEorlZJeu35Jg2Zdi6tLml9bUmvQVaFSUrPVDD0M7S5zyFOqH9e0NFNRJZvR9kf3lep29earL+vS/JLe/9Ftbe1ua2FlQZl8Vv3+UEeHNZ2eNNTpSxtXLqsz6CqVSwVB31hZDhuY7N3b1PLsklqNtvKFgjL5vO5vbwZv+PjoJDQKCqWMNjbWNFOZ0Ycf3FQqldX84pJKM7O6s7Onv759Tzutjp5dWtJ/+qM/1reeeUYXKgVlhl3VT4904cKGSsWKTk9OxlHq2GJ1OFSpUgninJkpKUvwl1ZXw2ZbJwfVMAmNKHeDlEIkO4SdiYjsjhbG05vN0AvBddXaUfh7fn4+dLmzPI2ydnZ2wkTGjbV1HezvhyEUYrgTd543wXkuXruml379N/Tyd35TS2tXlEpng3c+bgCOJ1OONy7yWe6P+rPz9E7ACTw6AZ8U9zBmJuhjJzw8pFk1HfZkS/H/dHh/vD3meCvvcUCesU8/nv199g4TpYbMfk5p2Bso1R8q1R9pb2tLN3/yvjbvfqSDvR316G6/c0fv//A93d3a0ikCN2K52Xhsdj5f0C+89JJy3bp6nYa+9s1X1U0P1eh2wiYwREljKRmePMMGdKfPZFLau7OtsoZ6/eVntLa4oA/ev6nb97dVmKtodmlRtZNTNU9bah23Qnx3Rhw2rlxRo9fVfvVA6xsrurpxQXOI9807ujC/on63H+KcI9TV45rKsxXt4Sm3mpqbKymbSWludlZHR8daXFhRIVdSPl/Qne0d/eXtO9psd/X2iy/rP//rP9X1yoyWClnVj/c1Sg10+fJVNU8a6vcHoRudbWTpbmeVAPHbMyxty6Q1YvvVk7pap3WVKzNhaR4z2k9aTRXn51QuFsP8hUa9rl6/HxpbNAyO66dhGdrKykqYDU/YXtselZgBxXxB23S3Hx6GsfBipRw89Ewuq5VLl/TGH/2Jrv/ir4b19SmlPxkuD4LOYjzE3AX9YT8zP+8EnMAXJ+CC/jCGJuiRsAfFNnln7/RoEvNwMBh7aMFTYxnX+TOd6d4lm7A57ZBu+36I2U4gk7Cemy72ZnO8L/fxkar1qm5t39P2wa5OD4+0Wqwo1Wjqo/f/MYybz19Y1ubhvrrDgWZLM2odnWomXwpjvYwhsyyNNdqL+Zyury7quYtrOj440O29PfXLRdWHffWVDrvDDVsD1fdqGrV66nQHWl67oHQ+ra39A62uLmh1vqLLq6s63NrV8iz7oud19+49rayu6ODoSMyaqzUaanZ7Wl6cUWrU1yKNhVpdG+uXlM/klRqmQqz6v7h9W/eabf2r33pHf/bdd7QqaYYd5E72VZkpaXn5gmoHR8pnsmH8nPCwuVIpCDvhbfOVcuA/aHZ0vH8QZpdX5mbVIZBNNq3WqK+ZpcUwVn5yVAv71zMGz+54RPert5vKFPIhVK/FEmAyHL0Mq6urquOtb++ExslwNNLc4kIQdCbpvfTN1/XcO7+v8jMvKKVsKPtj6UbQUy7oD/t5+Xkn4AS+PAIPEXTzNGM1+3ThT/Z+6AlATlZ94jNrvT/3hSPPiGpoBJw58qHbOJwIM9XDKuzhMHjtdM2TZfDwuWYw1HDITuMD9RDdQT9sd8pyqwFd8c1jdXpNHR3XdG/zftiStUWM8f2qqrv7Yby/0TgOM/I3FheV6/dVGo20UCqp22qFeOzNfkeH1aqGLOEapNSvt9WonirTlwakXaWLvKjd/UOtra+qXMiGncwQyNRoqKXFRW1t72ppeUntTjPMAD8+reu40dXG5fUwRIEYM7FtcX5JM6UKGWtrd09/deuutptd/fm//fd65xtvaJGwraO+6s0TLa4th33aT6snmpmZC145r2yxoGa9Htatl0rFwK5db+hgl93WZlQsl4LdXRpGxZxypWLw3NuNhk6PjtVsNMKkQJbstQd9VeZnA9v6aT10wePBr7KLWz6vrcN97R/sKz0ARj8MK8yuXtCzr76u53/plzX74ivSzNzYO2epmn0ZzuZcjI/45iwJfmmexAk4gS9IIIGgf75ghXW2/vonE4jpPpBkWP40LmLcLji7ipCpQ2bkDYP3iNeKGHG+1+2pXj9Rp3WidpMdwdphIt79mx+pWCyFgDWZfl/vf/BD/cM/fl9729vqt7qqsIVqbxDisRPfnGVjxWJei4uzOjg41sxsRZVyUQvz8+p2O+q3G7pycT2MObPnezqd0unpqY5P6jptdLR+5XII0kL41lajEcbSWdfNcMAmXe4//qnqo7T+/N/8O/3yCy9rMZ1Tv9lQq9fS/OqyOs2OBp1B2Mucaqez6cCAxkgum1Mhnw0R6VrNRvC8CyV2OEtrMByo0WqpsjAXxt3rtVrobqcRksuwRWs+fM6yj32lom6/Gxo1DBnMLy6ESXSnjYZusYlLp6XcoB9EPVcqf2xuagAAIABJREFUa/X5F/Tqd39X6994XZnKrEYZwtr47+Cf/CPwC52AE/hSCLigfykYf3aZfHpWI8I+nnw1PBuzx/NHWgiMwgj/oN8JI/nB8x+M1G22NQppxuO9rfaxqrV97e/uhnjnLKvb22QL0V3Vj09V3dpSt9kMW6cySS9fyIcJZAgzYwW9alUvXb2qLSKqdbthNzlmiBMl7/SkGaLdLS7Oh0l+LDtj57GN9fWwnrzd6ep/f/Ch+vms/sV3f1vfvPKMFouVMOEuy0z/hVkd7h0qnytqdm4+rCogwAv50PXOsrVUVmp1WuMJeHxOpYKYhwmJnW7YXQ5PPETwazRCGNyFxcWwTI1JcquLKyE0K8vUWGeubFoXNjbCkrf9wwPd3d1VivCwIaCNtLC+rue//bae/dV/ptLaRaWyBaUyRND3lxNwAk7g50vABf3ny/+RS/9spN7h2ZK6Tzx4uuvDxDx89fR4OVYQeaSf7c7wdENbYKhedqh+ZhAEctQfaNDthW1P2WwFAR00W+o2msH7Z+kY4/pk1m40Qzd2j3H1Ykn3797TweFBCMiyt7evDvHoj491eX1Nq4sLYZjg6LAa8r9y8ZJGg6HKMxXdqu4rVynpF178mp5dWtUKE9pazbBmPJvLqHFSV6E8q3wmN64H0fiY3Z7LjdeZq6dOnx3ciaFTHMfIHwxDHPd0Lqdhv6N2nbh6RIVtqcP+7/msjmq1EHp3ZWGVXVRCI2S/eqjFlWUtr66EeQc7e3thkiABeQhtu3r5km688YYuvvGGSpcua5QvSqmc76b2yN9iv8AJOIHHQcAF/XFQfYx5flbQmXRHgeNJdqj1OA1CzjxrQuJ8sngqJGWm/Nm4fo9919NM4MZnT4VgN2ECf0g3HK+lHo2C4NOtzzr78ZyAYTjGfqg0Dtg+dTjoq9vphIA1rBU/Oa6pd3qkzklN/U5HO9vbqh1Wtbq0rHazpXKpHMauK6Winlnb0IVyRfnBSP12S/lCLuw5z9aj5fJMqAHLzAj52ut0Qlc5Ed26XeIC9EOXPlHhmLneJQhNsxVi2BPdT722MtlsiLxHAwc6xGUnMEw2Xw5b1h4eHWmUSunCxnpY8sa68/uh12GgfLGkmdVVvfTWW7r21rdVWFvViCWIRIRLZX2/88f4ffeszyfAbzwe7uSzHbPjk2mc5YNZhidomKg85noezyeBnwv6k3CXPs/Gz5niEELhMN/uk7l4n8opeO2frKg7dxR4mGY3t3FDIbzGbYVP/uaATfgLM/bpHeDN+D5bz3aUGowj7/Tx/jvdUGarXh9P+Gt3w5r8mRIhZTOqb22pvrerbJq4+C1lMvkw5s/kS0S53+8FD5y/Ga8fdbtian7YS32UChPljg+P1Gm2NDc7o1G3qTTd5QSZabdCaFpMZve7fDEfou81+n2dNhsapqS5hfkwmQ4xPz45Ccv2RvmSXvzWt/XKr/2aKlevalTIjyczEtU1dNj7pLcn/Wf0pNh/npCHn+WZoJswmaj7HKfPv7Oxg0TvXswv9Ag+YXPEXNCflF/yg+x8iKAjOp9acTeRz3gTkejgxNwuRI73g4sPK/If8OLcuI9gPGt/XBbiS5bB0+8Pxuvyx+HVNGLb1WYjRFobNxRIdbbOP5PRqDcOeptKZzRiid9w8PFqgNRgGGbPN/YO1K83wvl+61TDXkvDbi8MN+SVUqfRCg0LJsf1siOlyzm1WAZHXpl0WKK2tbMTYt53+kPNrK3rzd/9fV1+7U2NyhUNMpkwzJEZ0YPhu6k96T+hJ8n+0Ei2OTIEsOr3wzATx3kzd8beNF75218PJmDc+NcaRSby8OP9JIm6C/qT/m1/yKo5c6rHKmjhbT4ReVZXxQ53yC5qBJwtqhsL7Dkv1pNHDvrEl5/Qsyy5G3fbh5VcPHSUUoYu/nSGCPlhv/Lx8r9x/HPW4Y8lnAZBho3FP+4KYxxhPMIw7vbnP64N9eDd7wevP2THjP9+S4N2Xb3aiQanzRAetlU9DuvWU4OBcnQPpIjr3grd8aFrvt0K4+3ZfEH1QV8LV67r6rfeVv7iZfWI1Z5KKUePAEMSYfMVf2g+6T+jJ8X+2KMk9DFinslkwtu6ihF5XogRx/31YALwi3mFycRnvYuIvLF9Uhi6oD8pd+rBTnDyGkRCfZ7Xft6xzHiV/IMXZYXIOLEJkTtPwJezyHrjiXlnYvzxqrtR6Lpms5TQOtZQGXxei4VO1z3SzuYmn+rqtwJTGqSCpI9tDI0Ge49tDjMIyOfMe2fMf0Tc9x4RdBgS6GvYbWs4pBdhpF6vq729vRAYaGVtTfnZWWV4l2c1yBeDd858g4ztpkYpvj1q8u/gU5DSRNf+NaGNPWs7Zl51nGbcXo1iV5wxMy/SRAdBR3DCDofsT9DthqWjfLZ8OR+PB5tN5GHeftw9z7GHjSFbmthzjetj9lvvQNwIicu3r0J8Ps7zQbZMzh2Y5HUeOysrnl/AMetmx1aEvdVqhSBTzM/hHMfhGQ91THry8dj7ZJ2tDnbPJsuPGZDvZDrOx/f9YcMADxX0yd/f5KSsJ6k74il4ljyRVZz0/R9lRfdnr/30kU+t24dO6AiI0oSxx7MxhzAfcKQO4/zpVFiCF3oCznoEQvc/XZpP2LjaE/mleAKN5sGLKCC0vBAFE9Sw+uJsnNu6xO3ZGY/dWjpLE3exx93nlGNp+Pv27duhzMuXL6tSqQQbLI2JQNzA4FjsjZooxgJix8zLN2GJP08+/81G0sb1sh4Ey9/qab0I5hWTXzx0YDYY29juuD6TjQPsMNvgENtpjRm73u7R3bt3g6BfunQp7OMQ38fw6AiTgtmgaxDyMw5mszUAYvGP2U82XMwO6wkwBnGjJ+bJceP1IN11QX8CHxxucnICkw3Q866Mfxz2Y7UHjz1AJlv4yS3wlE8DAb5nCIc9zGPhMVEygTOPz0QiFnYTAMTE8opFLxZe48pS0XfffTc87J977jmVCZF8Nlv7QT0B5I9YxF3yk9fYb8e8TLM37t43kTNRMiGNr7WGA9efN6Y/6d1butjzjb3iSS/XxsHjRoOlsX+tgRELsdWXf+nd+OlPfxpE/Nlnnw2Cbt3xNo5u949yYk/a7LQGgN37SW97sjHAecsztoX6x3Wx+0z+Zv+DPHUX9KfhafMU1zGJoMd47MERP1SeYnxe9QQETFDsO8ODt16vh4iJ/MuDe25uTouLiyqVSsED5bh5dkfEd2i1wjk2CWIfgdhjJS2bBvHmGs6TF544ee3v7+vevXvB0qWlJa2trYU0nKvVauFNY4OuZK6bnZ392GO1c9gYthZuNkO3PXbwL3ljH71Vy8vL4Vry5RiiQ73oiTBBwlbyoHzKo1yOkZ6GB9eTD40O6kKdCPJEeupDnogr6TlPECuu442wwpT02MY58ou7xLmWPAkUxd+UE5eHPZyzBhj5YSd5bG5uBkGn7uvr6yFva9jHvQbka/eWfGBDA4CyTMRhECJmHh+HPDjPvQmrbNgCu9sN56gHNsGZfy9cuBDS8X2wY3wv7LsT90rEvRAfOxyjR3ziTSZ/kOuf4HfgSZzAYyfwsK/3ed9f/44/9tvylSnAhNc8VAQBcWUeBscQC8SIMe6NjQ1du3YtHPvggw/CA926sa1LGWF75plnggjx3dza2tJHH30UPDke/uTPw56HPp4kYnLr1q0QetkaDpSBCLDJEHbYOLuJNecRLdJ/+OGHqlbZcng80IUdiA1ixnnKomzsp/wXXnghiDjeLMfoEUBsuJ50P/nJT4KQYRsCzc6F2GaTy8ib+psNiBb2U2+uQRSxmyEE6giLg4ODcMwYUxb5wP7q1atBfGlUYOudO3dCnRHOcZyKbmBBedjJZ/KmwWDDIzAkDQ0P+PL39evXQ8PIGl3WWON67gdlUA9e3F8EG1vhBk+678nPNn2iLJhjB1wo34ZJrCfAnjvWiLFJj/yLLdgEn3hcfvL55R76V+bR4hVxAk7g50EgnrSEQCF2iB5ig1iYCCDgCCBe2HvvvRdEgQc1496k293dDQLOLn88+BHMmzdvBuHiMw96hAGRJC3XMd6LkFEmIsYxRIVGBenI/+LFi+EcAoPQINSID/lhB2JJPjQ4EF6u5RjCY+mwFbEkP+pFPcmLvCmT/KkfDQTEGXuJvkheiB1pEDd6BDjG3wgUjQQ+I/rkhWBRDnaYCOM5cwxGlE1+eOkcgz02cox8eMPPmNIYwE6YUB520pjiOHUhLTYgjAg1fLkWNqS1YRTrBbAGA+LM9RwnL2wkLxohpOHekQ/HEGT4wdT40YuAoJM/2zTTgIMfNvB9gQXfE+wiHffu+eefD8dM0M9bweCC/vN4AniZTsAJfGUIxIIe9gio14MwWRcsD2iEBhFGVPAoEVLEDY8XcUC0ecgj4HiIeKsIr3XLIpL2Qvx4yPNwR+C49v333w8eKeKGyPCZcs2D5lo8Qeyg0YCIIBqkw6O8cePGxwJCGvJH5EmHkOJR0mhAGCmDvPHGKQuhwT6EDNHiGoSNPOBBXfCOeWErooXYI9gIHA0S8oKbiRVlwAkGNEywiQaHCTXpTMCpB+XBjjpiD4Js4/vYAVvYc/zHP/5xsAs21hNCfgg9tsCCBgLXI8acgwEiDS8+UwaNNuzDQ4chaRBoehwohzrQcEGUyZf8uZb84Uc6viPYxT3nWtLAgTR8L3jBnQYBZcJkclJe/ENyQf/KPFa8Ik7ACfw8CMSCjgjw8EasTdwRAh76pHvxxRfDQ5lJbNZljRjxMg8Xz9i6V7mOvBBUuszJ22awIxiIJw94hAZxRTxN4BET68Y2LniTCASeI40BE1IEBDu4FlE27xsRJV8E0QSIMskboUTIrKuZ89hmnjDlINyIlY33Im7UG/HCNvPu8fgRZJgh9NaQwB6EG7tpYNCIsRcNJBoHNraPzVxvY+KWDm6Ub3WkFwGu2E2dsQl7aGRxHOGkAcLfNqcGBuRDnWg4YbvNdbCGCmmxgQYIdaChYTPoyZ/6MRxBQ4LvArxoFJigww4bEPu4UQFnegCwFwbuof88fuVephNwAk8FARN0m+SFyJjHxgMbrxavC1HiYY6g4yXykOcz3pxNlMNDowsYwSA/83oRkbDL4ZmnjpduXfMm6HiIPPRNGCiXfBBUG2vF00PEresXgUJkEBCEETvw4BElxBZRQgxJQ6OBvCgDz9IEFZHlOLYikAgUNlAXBBZxNE+VL4SNhcPGJtWRl3n0lGvd8aRFzEzQsdEaB9YIIH/YIPywoN6UF09whR+2wZb6G3vjSVruCQ0mek1slrvdW4QZQacxgLhjH9fGs82t2x57rScmngFPudYzwHEEHdtpWGEvZSHoNHi4H9SJlwk63xUaWF+qh/5U/EK9kk7ACTiBhATsoU9yvDDEiQevTdZCgGxMGzFETBFH8wYRD16IJiKIMCPEeMWIJA99hJWHPnnFQoonaN4l53noIz6IE6Jq4mReJGKDQCCavBEoyiGdeegIOvZOCjq2xYKOwCFSNpaLGOJZI/DWJc+/1AXh5oX9iBppEUQaBnymYUFazmM3ZVvvALbg+dqcAVsWxnH44LXCiHpxL2Lv2cqzGfY2HIEoWjoTXe4Jdll3us3cN9GmUUYa8ozTYC+9GjaBDsbYDgtbfmZd7twrrqV87OXek46GBse4b3Cw/E3QuSfWGHRBT/jD9GROwAk4gUclEAs6AofgmjfFwx9vHW/MPGHz0G281rrcOc/1CDPCjweKJ4448MbLRPzIi3N4drwpH6FBPLgOcSAN3rgJN9ci3OSPuCHgeLsICOWeJ+gIJW/z0E3QEULKsPFwbKEujPlajwCiQ08FQkd9zQvFfho9NAZsMhvChq2kwSvlszV2YANPrsHzhiv/Wvc35Vovh+WDQGI3daZuNBZghNfMcAb1MEG3pWnmoVuXuDVuKIdruY7GAGXYhESbbBj3FMAUWxF37LLGmk3s4zyNMPIlLxoiLuiP+ovz9E7ACTiBx0QgFnSbsMYD3bxSRAeB4l8b90ZU4vHa2EO3SXGct3R4vQgroowHZ8vgyM+Wn1G2NQYQIASD8XdbE45YYatNiEPwEPQHeejnCTr52tI7m7SHgNkMfq6xtdaUxznG0RFqWxqG7YghaZkbgPeN8CG42G8CaUMG1IGeBDxh8qExQd58trFqejVs5jj/UmeOkQ6ONBYoj/tC48cEnXtkY9I0ghBeuMCIumKbBZtBfG3iIg0TbDEGlGWz8rHfZuBb/tSB3gjuF/nYsjUX9Mf0o/RsnYATcAKPSsBmUtu4MF2qjPciYrZ2G8+VhzldtogRD3m8dkTFAoZQLsLDtYgDHqKJBR4h1yKUNl6MoCBONj6N0FggErxABBJbsIOyECULGEPeiBYvrqFcrkFwqQ8iSH7YaWPMNCLIBxvI20SbfBFbrqGbmLraeL1NEKROCJitCSeN9UpQPscp38oiTwu2QzoaCzRWbEzZ1nczhwBbQojmsxeer9UZ/tSBxhDp6MGAOfZgG3nbWDuX2zwH2HKOa+DAvbXxd64jHWUg0rywG1ssYA9lcI405MV95JwFDYIPx6kjjQZbIkfe9FRw38w20pIXfC0oUBwnIx7Dx5ZHnuX+qF94T+8EnIAT+CoT4AFuXh715O/4xQMdMbE0fLY0Nn5r6e24jb1a3tYLEIeBjcd44yVWFsTFgt6QB39Trl1vttjEsTjqWDxrPw44Y7HK47SILd34CJMFurGgLya0Vr7lZfbFkwnJk5fVyeziGibo4TkzfMD8A2PMOWuYxCJn9bb8rDxjbYwp0/jGvDkWM4xFM763tkbdAveYDfFEOI7FoXLjsLGT35P4u2CMrS6kjbkbS/vXvj8u6F/lJ43XzQk4gZ8JAR68tgmITRKLRSY2YlJ8EEBExKKbxYJkAhC8r2gHNhMZHvRxDPnJOOsmlFZ+LPLW0DDhmxR38p6MX24CgieM94pHiYdPd3O8pttEHFGf5ME5m9gVx0mnHpQZb2pDeYzD82YeAYIexzm3deJmF3Wyt9XH6kz+MeO4IWY8P+PxnjG3PKzBEXO2Bobdf5u0Z+wtT67lXps4T4p2LPbGiGviRpg1zM6L9e4e+s/kp+6FOAEn8DQQ4EFt3qk9rCc97kkOsWfK37HYm+DEQmvnY+GKBdJmWsflxtfbdSbik4I/aZ+VR342rICYILAW1czGpy12uwkaedlabhN1q6MJ08ee5dkua7H4GUO8c96MgSPosVDH3jccrFFgghd7suaRUyZ/n9cAi733Se/XmFnPwmQPieVrAm/n4waTiXZsV9wbEf9tDbi4sfEw+9xDfxqeNF5HJ+AEHguBSQE2bzn2iB/ksdsDO+5m5rpYaCa7ca0Llzyt8RB78bGYmHjGIhkveTKRjr0+Ex8Tp0nxwnsmP2w0sWZsPq6j5RsPMVhDY7IXYNKzplzbtcyGCLCZ8XDzVEljjR16AMgz3j3ORM/CtU72NFh9rTFDXXhZz0B874zHg8Tdjltd42792NuPxT/OP+ZiDZh4mCX+jnDe+McNofiL7YL+WH7mnqkTcAJPA4HJbl0TXPMGJ72seDx78lw8rh6fs+OxxzcplmaHjf/G4/Sxhxj3CJgImwCTzo6ZUMVd7rEQWUPDxDG2NxZta2Dwbyx2cTkxE7PVzn9KrM66vy0f88gRZNIj7pOCapziBkfcy2F2mWc/2WMxeU+soTPZE0KecUMiFupY2D9vbDxuFDxoSAJBtwmJ5/2+XNCfhqeO19EJOIHHQsDEy8ZF+czsZcaXeXhbpDjzFhEOJpIxa5mZz8yk5lrb7pMZzxYDnoc6+XAtM6lZ9kbelMEsaNuK1bYbxYulTCaoUS7pmJnOdQgaXeK27AuRsTJJixja0jo8bvLiGmzhX9JaHrY9KfnZ7G/K4ThlkhczssnHZqRTb+y0yHCMwXMs3nLUvHMTX/KjDNvfHWYmjuTNORM+jlMWL7jALBZjzmGbhaG1LneOkdaE3Lx5u5/xuLY1TuIGVjwPIW5kxY0vazRMNszOS2MNC2yCF5yw2YYz4l4KF/TH8pP2TJ2AE3haCfBQ5iFs3dssMUMYrRsaMbWwozyUGXtmyRLHEEkmkpGHxRtHQFgCxYObSGiIGOuzEX/Gka17meuZJGZru237VK5D9BFU0rDkiXJ5kxdiyzg0/5K/bZKCMNtSK67lb+rBemxEmPXkNmud7m3bFhSR4lqWn2EbDQbKgQkBZVgiRmOEzxaQhfJtuRx1tYZJ7OFyHfZRb8bOebEmHD6UwxIw7DTPGP4m2haS1QSTc/CxZYIWhhZ7aAgYq/O61c3Ttu+3Cb0dj8e3KW9ySCMW7XgIJJ75PznfwnoZ+J5go+2lHjcyHvR7cw/9aX0Seb2dgBP4wgR4YFvIUgTFwpra2DNiiKjzUOZvEx28TgtiwnmEi/O23ahtNUp+tk0nQm1rlhE88rStRBFm/iZf8kB8yYOGAoJF3sxIR6jJDxGxtdQIMuJra7hJaxvCkJaGA7bamm3b/9t6DRBZBJPPpMezpuGCPdYTAQ9spsFBI8GC7Zwn6OSHeNNLgPCxjpwGEjZYd7OttcdmjvMv5ziO/ZRlvSQcs01usIOGDnnaOnFs4DwNLPjSgKCXg/vKkjnysrgA5Il9tusbrLmnXAcnGjtcw78w5b4iylyHUFMu5cHXhiu4r9xn7IQfzKxhyBeUFQSUT542CXByKMI+u6B/4Z+0Z+AEnMDTSiAWdLxOXggRXicPYR7AxOHms3mUiCld1DzITeQRBB7oRCtDOHnwkw8Pdtt61Dx6ziMaXIOnigBwHekRDYQNEeBvhBHxNO/aBBoBxmsmLxMT0iNe5Gtd/QidxVu3ICjUEzEkve0pbuFaTeQtiA3CTn7m0SK8JkqwQ9y4xpZzIba23SwNgjgYDxzJB37U2wK/GF/OkbdxgCflk6d5x9gCe8pEIK1rHrssTCv15H6RD/XibxjAmfsFE1suR76ItnniFhUPO6wBxnXYABPuBffTAghRhm21a3vQ29AE9cFWGHONeejWhR+PzbugP61PIK+3E3ACXxoBHrI84G2cmc88tBEKHvqIAecRCYsPjkjzQEfMYq8cAUJAEAjOIWYm6AgHXp2NTXPcxuARI0SWzwgWwmDd/iYONj5OvthiW5VayFSLJ44IIZaURX7Ui7yxxTxXm2ltXcLYzXkExiKyUW+utS1C4QITGhD0FHAtdUessMfGn/kXgUYYEUlrHBEq1iKzka8JOo0c8sMG6kojxYYcyJuGD+k5Tl2pP161jdNzDDuoI+KJ6OJ9U3eYcT3ij100gviXa7nGGhxca/MWyAObrYeENHEPDWXbJETSYL/N0Kc3wqL4Weha63KnvnZdPPFy8ovsHvqX9tP2jJyAE3jaCPCQtWVW/M0DOH7g2gxsBAexQKhIwwPaJq7xkOccD3HEwcaHEQJExEKwmgdHnog4XbpcgzhyHX9bF68JGP9ayFDWjZttHKcchIjGBfnxN2IUe7GkwcvnzXpzC4CDWJKH2YcwUb5tt2rig6BjkwV1gQOihy2kpyGB0FsAGvInDjo8SAtbeHGeepp3b4KO9wtTGJmXT+PCvHgbKrAJfVYfizBny96wFzupD//CFkHHTuthoNcCwY3vOfnQeLHxeO4ZtnCMv/G+bWc57gPpeJMnn2kwWG8ODGGB/TQEqAP3BptJQ1lmbzx2/6nu95HN4X/afoleXyfgBJzAFyRgk+LMczMBMm8RYUL8bOIX3icepE18svFx8+wQMbrbebAjsjzkuRbxI41NPiMN4kI+pDOvl+pQJp4o5xAlrrXuXgTCPEabDGaz5K0OCLt1dSM8iDz5Wz7msdtsewQHsbM49fGMcRohtte3dU9jo9UDkaJcRBDxszpTFnZQBoJtPOHCm/ScJz2eO59pNFhDhmPUk/OcwzbeiDXnbCyee4ENcCItNlivAWXapiqUBQMbarBxfT7bTH7G0K1RR37cH8ozYec+0iiBFcetG597TBrKIF/ys9UMCDjibrH4LV58vEwwnsznHvoX/EH75U7ACTy9BOJla1CwsVrzkyY9KQsaYsRIb0uoOGbLpPg7nsFt69rjWda2RtzyitObYNnYbrw+O555bfZZPWx81uy3WeWUZbZaZDr7bLO7zXtGVM2TPy8/jpkHb+dtpredM3uNw+QM9Nhus83SIrzWIEEYbdJfvAbc8rNrscfW8Fs4WqtXXG9b0WBcbPJjzMJYxmPc9necPrbBGlP2/UHAbb5AzGLy+/QZLu6hP70PI6+5E3ACX5yAPcBtyVIsHOQehyM1sYhLjTtJJz1+hCMWgXgpViwck7WYzDO+Lk4bB46Jr4nFxoRlsnEQrwE3YcbWWNBjcTRhmswnbpDEAmWNF/P4Tezj9HFvgF1rO8PRs4BHy9vseFDDwMbw48YG7Ek/KcJxY8LqbY2J8+rC9XFDJeZgDYFJ0Y4bWHGjxvIy2ybvu3voX/z37Dk4ASfwlBIwcbIHsIURtQd17InaQz0WThMSCxhiXvZ5Ah2L0WS5k+IeC3gsQGaPNTomBc7Ey8o3MbfPZq8JymSPA+lNPE3c4/rGnngsglZOHDWOtPFEMEtvbGMv2eyznozYk7W/zVbLN26oxPWbbNiY2MbpY5G3SXd2zELI4mWTV9wg+TxPHRus/g/ia0FwJjl+fL/+qR66VTr+YsVdDE/p79ur7QScwBNG4PM83UnB+zyhnfSKTfwmPfYH4bHrYwE+z5ud9GI/46WlUh8fiq+PvdBJz9LSxR6mpYm9x/i8iZXZM5lHLNixjXH62I7zuJhHGjcwJm2PbbIeh8ky4obT5D2NtYy87H5Z2Q/7DjyM/6TtcXqzy3oCzqvb55X/mR6HRxX087plJltaT9jv2c11Ak7gKSYQe1uf93B+ihE9MVWf7GEwUY67th+lMrHePazx8Sj5Pq60j9zlHrdmz+u+edTWzOOqmOfrBJyAE0iEybg1AAAGlUlEQVRCwAU9CaUnM82DHNCktXmqBJ2p+UxAYFmCRSJyQU/6VfF0TsAJTAMBF/RpuAuP34bzhgQeVupTIeg2+9A89HjGnQv6w74ift4JOIFpIRDPJj7v2eXPs2m5U8nsOE+Av4iX/pUX9GRYPZUTcAJOwAk4ASfwsyTwyGPoP0vjvCwn4AScgBNwAk4gGQEX9GScPJUTcAJOwAk4gakm4II+1bfHjXMCTsAJOAEnkIyAC3oyTp7KCTgBJ+AEnMBUE3BBn+rb48Y5ASfgBJyAE0hGwAU9GSdP5QScgBNwAk5gqgm4oE/17XHjnIATcAJOwAkkI+CCnoyTp3ICTsAJOAEnMNUEXNCn+va4cU7ACTgBJ+AEkhFwQU/GyVM5ASfgBJyAE5hqAi7oU3173Dgn4AScgBNwAskIuKAn4+SpnIATcAJOwAlMNQEX9Km+PW6cE3ACTsAJOIFkBFzQk3HyVE7ACTgBJ+AEppqAC/pU3x43zgk4ASfgBJxAMgIu6Mk4eSon4AScgBNwAlNNwAV9qm+PG+cEnIATcAJOIBkBF/RknDyVE3ACTsAJOIGpJuCCPtW3x41zAk7ACTgBJ5CMgAt6Mk6eygk4ASfgBJzAVBNwQZ/q2+PGOQEn4AScgBNIRsAFPRknT+UEnIATcAJOYKoJuKBP9e1x45yAE3ACTsAJJCPggp6Mk6dyAk7ACTgBJzDVBFzQp/r2uHFOwAk4ASfgBJIRcEFPxslTOQEn4AScgBOYagIu6FN9e9w4J+AEnIATcALJCLigJ+PkqZyAE3ACTsAJTDUBF/Spvj1unBNwAk7ACTiBZARc0JNx8lROwAk4ASfgBKaagAv6VN8eN84JOAEn4AScQDICLujJOHkqJ+AEnIATcAJTTcAFfapvjxvnBJyAE3ACTiAZARf0ZJw8lRNwAk7ACTiBqSbggj7Vt8eNcwJOwAk4ASeQjIALejJOnsoJOAEn4AScwFQTcEGf6tvjxjkBJ+AEnIATSEbABT0ZJ0/lBJyAE3ACTmCqCbigT/XtceOcgBNwAk7ACSQj4IKejJOncgJOwAk4AScw1QRc0Kf69rhxTsAJOAEn4ASSEXBBT8bJUzkBJ+AEnIATmGoCLuhTfXvcOCfgBJyAE3ACyQi4oCfj5KmcgBNwAk7ACUw1ARf0qb49bpwTcAJOwAk4gWQEXNCTcfJUTsAJOAEn4ASmmoAL+lTfHjfOCTgBJ+AEnEAyAi7oyTh5KifgBJyAE3ACU03ABX2qb48b5wScgBNwAk4gGQEX9GScPJUTcAJOwAk4gakm4II+1bfHjXMCTsAJOAEnkIyAC3oyTp7KCTgBJ+AEnMBUE3BBn+rb48Y5ASfgBJyAE0hGwAU9GSdP5QScgBNwAk5gqgm4oE/17XHjnIATcAJOwAkkI+CCnoyTp3ICTsAJOAEnMNUEXNCn+va4cU7ACTgBJ+AEkhFwQU/GyVM5ASfgBJyAE5hqAi7oU3173Dgn4AScgBNwAskIuKAn4+SpnIATcAJOwAlMNQEX9Km+PW6cE3ACTsAJOIFkBFzQk3HyVE7ACTgBJ+AEppqAC/pU3x43zgk4ASfgBJxAMgIu6Mk4eSon4AScgBNwAlNNwAV9qm+PG+cEnIATcAJOIBkBF/RknDyVE3ACTsAJOIGpJuCCPtW3x41zAk7ACTgBJ5CMgAt6Mk6eygk4ASfgBJzAVBNwQZ/q2+PGOQEn4AScgBNIRsAFPRknT+UEnIATcAJOYKoJuKBP9e1x45yAE3ACTsAJJCPggp6Mk6dyAk7ACTgBJzDVBFzQp/r2uHFOwAk4ASfgBJIRcEFPxslTOQEn4AScgBOYagIu6FN9e9w4J+AEnIATcALJCLigJ+PkqZyAE3ACTsAJTDUBF/Spvj1unBNwAk7ACTiBZARc0JNx8lROwAk4ASfgBKaagAv6VN8eN84JOAEn4AScQDICLujJOHkqJ+AEnIATcAJTTcAFfapvjxvnBJyAE3ACTiAZARf0ZJw8lRNwAk7ACTiBqSbggj7Vt8eNcwJOwAk4ASeQjIALejJOnsoJOAEn4AScwFQTcEGf6tvjxjkBJ+AEnIATSEbABT0ZJ0/lBJyAE3ACTmCqCbigT/XtceOcgBNwAk7ACSQj4IKejJOncgJOwAk4AScw1QRc0Kf69rhxTsAJOAEn4ASSEXBBT8bJUzkBJ+AEnIATmGoCLuhTfXvcOCfgBJyAE3ACyQi4oCfj5KmcgBNwAk7ACUw1gf8P3yLCHefTI3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31752" name="Picture 8" descr="anatomyEXPERT - Circumflex scapular artery - Structure Det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971800"/>
            <a:ext cx="4343400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FUNKCIJA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Kai mentė fiksuota padeda atitraukti žastą nuo liemens.</a:t>
            </a:r>
          </a:p>
          <a:p>
            <a:r>
              <a:rPr lang="lt-LT" dirty="0" smtClean="0"/>
              <a:t>Viena iš svarbiausių funkcijų: iš viršaus sutvirtina peties sąnarį.</a:t>
            </a:r>
          </a:p>
          <a:p>
            <a:endParaRPr lang="lt-LT" dirty="0"/>
          </a:p>
        </p:txBody>
      </p:sp>
    </p:spTree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MASAŽAS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https://youtu.be/Aw1RB-YL7m4</a:t>
            </a:r>
            <a:endParaRPr lang="lt-LT" dirty="0"/>
          </a:p>
        </p:txBody>
      </p:sp>
    </p:spTree>
  </p:cSld>
  <p:clrMapOvr>
    <a:masterClrMapping/>
  </p:clrMapOvr>
  <p:transition>
    <p:pull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</TotalTime>
  <Words>106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Viršdyglinis mentės raumuo m. supraspinatus</vt:lpstr>
      <vt:lpstr>VIETA</vt:lpstr>
      <vt:lpstr>PRISITVIRTINIMAS PRADŽIA </vt:lpstr>
      <vt:lpstr>PRISITVIRTINIMAS PSBAIGA</vt:lpstr>
      <vt:lpstr>INERVACIJA</vt:lpstr>
      <vt:lpstr>PAŽEIDIMO PRIEŽASYS</vt:lpstr>
      <vt:lpstr>KRAUJOTAKA</vt:lpstr>
      <vt:lpstr>FUNKCIJA</vt:lpstr>
      <vt:lpstr>MASAŽAS</vt:lpstr>
      <vt:lpstr>POSTIZOMETRINE RELAKSACIJA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Viršdyglinis mentės raumuo m. supraspinatus</dc:title>
  <dc:creator>vlads</dc:creator>
  <cp:lastModifiedBy>HP</cp:lastModifiedBy>
  <cp:revision>6</cp:revision>
  <dcterms:created xsi:type="dcterms:W3CDTF">2006-08-16T00:00:00Z</dcterms:created>
  <dcterms:modified xsi:type="dcterms:W3CDTF">2020-04-15T08:49:39Z</dcterms:modified>
</cp:coreProperties>
</file>