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58" r:id="rId13"/>
    <p:sldId id="270" r:id="rId14"/>
    <p:sldId id="268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65" autoAdjust="0"/>
    <p:restoredTop sz="94660"/>
  </p:normalViewPr>
  <p:slideViewPr>
    <p:cSldViewPr>
      <p:cViewPr varScale="1">
        <p:scale>
          <a:sx n="83" d="100"/>
          <a:sy n="83" d="100"/>
        </p:scale>
        <p:origin x="-1435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xAM9qbwynt4" TargetMode="External"/><Relationship Id="rId2" Type="http://schemas.openxmlformats.org/officeDocument/2006/relationships/hyperlink" Target="https://youtu.be/GNxglShloFk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1"/>
            <a:ext cx="7772400" cy="1904999"/>
          </a:xfrm>
        </p:spPr>
        <p:txBody>
          <a:bodyPr/>
          <a:lstStyle/>
          <a:p>
            <a:pPr algn="ctr"/>
            <a:r>
              <a:rPr lang="lt-LT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DELTINIS RAUMUO</a:t>
            </a:r>
            <a:r>
              <a:rPr lang="lt-LT" dirty="0" smtClean="0"/>
              <a:t/>
            </a:r>
            <a:br>
              <a:rPr lang="lt-LT" dirty="0" smtClean="0"/>
            </a:br>
            <a:r>
              <a:rPr lang="lt-LT" sz="2400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M. DELTOIDEUS</a:t>
            </a:r>
            <a:endParaRPr lang="lt-LT" sz="2400" i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800600"/>
            <a:ext cx="7772400" cy="1371600"/>
          </a:xfrm>
        </p:spPr>
        <p:txBody>
          <a:bodyPr/>
          <a:lstStyle/>
          <a:p>
            <a:r>
              <a:rPr lang="lt-LT" dirty="0" smtClean="0"/>
              <a:t>Parengė: V.Stankevičius</a:t>
            </a:r>
          </a:p>
          <a:p>
            <a:r>
              <a:rPr lang="lt-LT" dirty="0" smtClean="0"/>
              <a:t>VPVPMC mokytojas</a:t>
            </a:r>
          </a:p>
          <a:p>
            <a:endParaRPr lang="lt-LT" dirty="0"/>
          </a:p>
        </p:txBody>
      </p:sp>
      <p:pic>
        <p:nvPicPr>
          <p:cNvPr id="50178" name="Picture 2" descr="Triggerpoint“ pratybos: šitaip jūs kovojate su tais skaudamais mazgai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3048000"/>
            <a:ext cx="4278841" cy="22288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71682" name="AutoShape 2" descr="Arteria thoracoacromialis || Med-k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t-LT"/>
          </a:p>
        </p:txBody>
      </p:sp>
      <p:sp>
        <p:nvSpPr>
          <p:cNvPr id="71684" name="AutoShape 4" descr="Arteria thoracoacromialis || Med-k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t-LT"/>
          </a:p>
        </p:txBody>
      </p:sp>
      <p:pic>
        <p:nvPicPr>
          <p:cNvPr id="71686" name="Picture 6" descr="Arteria thoracoacromialis || Med-k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2133600"/>
            <a:ext cx="4443825" cy="3843909"/>
          </a:xfrm>
          <a:prstGeom prst="rect">
            <a:avLst/>
          </a:prstGeom>
          <a:noFill/>
        </p:spPr>
      </p:pic>
      <p:pic>
        <p:nvPicPr>
          <p:cNvPr id="71688" name="Picture 8" descr="https://img.tfd.com/medical/Davis/Tabers/a4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448260"/>
            <a:ext cx="3810000" cy="56660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lt-LT" dirty="0" smtClean="0"/>
              <a:t>Priekinė dalis lenkia žastą į priekį ir suka jį į vidų.</a:t>
            </a:r>
          </a:p>
          <a:p>
            <a:r>
              <a:rPr lang="lt-LT" dirty="0" smtClean="0"/>
              <a:t>Priekinė dalis padeda didžiajam krūtinės raumeniui horizontaliai pritraukti žastą, nors ir nestipriai.</a:t>
            </a:r>
          </a:p>
          <a:p>
            <a:r>
              <a:rPr lang="lt-LT" dirty="0" smtClean="0"/>
              <a:t>Šoninė deltinio raumens dalis atitraukia žastą ir kelia jį iki pečių linijos. Toliau žastą kelia trapecinis raumuo. Jei atitraukiamas žastas pasuktas į išorę, šoninei raumens daliai padeda ir priekinė dalis.</a:t>
            </a:r>
          </a:p>
          <a:p>
            <a:r>
              <a:rPr lang="lt-LT" dirty="0" smtClean="0"/>
              <a:t>Šoninė dalis, jei žastas pasuktas į vidų, padeda horizontaliai atitraukti žastą, tačiau jei žastas pasuktas į išorę, prie horizontalaus atitraukimo prisideda labai menkai.</a:t>
            </a:r>
          </a:p>
          <a:p>
            <a:r>
              <a:rPr lang="lt-LT" dirty="0" smtClean="0"/>
              <a:t>Užpakalinė raumens dalis padeda tiesti žastą už anatominės padėties.</a:t>
            </a:r>
          </a:p>
          <a:p>
            <a:r>
              <a:rPr lang="lt-LT" dirty="0" smtClean="0"/>
              <a:t>Užpakalinė deltinio raumens dalis horizontaliai atitraukia sulenktą žastą ir suka jį į išorę.</a:t>
            </a:r>
          </a:p>
          <a:p>
            <a:r>
              <a:rPr lang="lt-LT" dirty="0" smtClean="0"/>
              <a:t>Esant fiksuotam žastui visas deltinis raumuo sustiprina peties sąnarį ir fiksuoja pečių lanką prie žastikaulio (kybant ant skersinio, lygiagrečių).</a:t>
            </a:r>
          </a:p>
          <a:p>
            <a:endParaRPr lang="lt-LT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 smtClean="0">
                <a:latin typeface="Times New Roman" pitchFamily="18" charset="0"/>
                <a:cs typeface="Times New Roman" pitchFamily="18" charset="0"/>
              </a:rPr>
              <a:t>FUNKCIJA</a:t>
            </a:r>
            <a:endParaRPr lang="lt-LT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 smtClean="0"/>
              <a:t>https://youtu.be/cMouyhQiEwg?list=PL7Dw2lyGJ88eL9h_Qn5I8bemiTjqAUQlT</a:t>
            </a:r>
            <a:endParaRPr lang="lt-LT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 smtClean="0"/>
              <a:t>https://youtu.be/BrfN4wV82wY</a:t>
            </a:r>
            <a:endParaRPr lang="lt-LT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 smtClean="0">
                <a:latin typeface="Times New Roman" pitchFamily="18" charset="0"/>
                <a:cs typeface="Times New Roman" pitchFamily="18" charset="0"/>
              </a:rPr>
              <a:t>TRIGERINIAI TAŠKAI</a:t>
            </a:r>
            <a:endParaRPr lang="lt-LT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4754" name="Picture 2" descr="Crossfires: Trigger Point Injections and Botulinum Injection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2362200"/>
            <a:ext cx="4337685" cy="3429000"/>
          </a:xfrm>
          <a:prstGeom prst="rect">
            <a:avLst/>
          </a:prstGeom>
          <a:noFill/>
        </p:spPr>
      </p:pic>
      <p:pic>
        <p:nvPicPr>
          <p:cNvPr id="74756" name="Picture 4" descr="Trigger Point Therapy - Deltoids – Niel Asher Educat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9400" y="1524000"/>
            <a:ext cx="1952625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 smtClean="0">
                <a:hlinkClick r:id="rId2"/>
              </a:rPr>
              <a:t>https://</a:t>
            </a:r>
            <a:r>
              <a:rPr lang="lt-LT" dirty="0" smtClean="0">
                <a:hlinkClick r:id="rId2"/>
              </a:rPr>
              <a:t>youtu.be/GNxglShloFk</a:t>
            </a:r>
            <a:endParaRPr lang="lt-LT" dirty="0" smtClean="0"/>
          </a:p>
          <a:p>
            <a:r>
              <a:rPr lang="lt-LT" smtClean="0">
                <a:hlinkClick r:id="rId3"/>
              </a:rPr>
              <a:t>https</a:t>
            </a:r>
            <a:r>
              <a:rPr lang="lt-LT" smtClean="0">
                <a:hlinkClick r:id="rId3"/>
              </a:rPr>
              <a:t>://</a:t>
            </a:r>
            <a:r>
              <a:rPr lang="lt-LT" smtClean="0">
                <a:hlinkClick r:id="rId3"/>
              </a:rPr>
              <a:t>youtu.be/xAM9qbwynt4</a:t>
            </a:r>
            <a:endParaRPr lang="lt-LT" smtClean="0"/>
          </a:p>
          <a:p>
            <a:endParaRPr lang="lt-LT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 smtClean="0">
                <a:latin typeface="Times New Roman" pitchFamily="18" charset="0"/>
                <a:cs typeface="Times New Roman" pitchFamily="18" charset="0"/>
              </a:rPr>
              <a:t>MASAŽAS</a:t>
            </a:r>
            <a:endParaRPr lang="lt-LT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 smtClean="0"/>
              <a:t>https://youtu.be/oOcLU7sELmQ</a:t>
            </a:r>
            <a:endParaRPr lang="lt-LT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dirty="0" smtClean="0">
                <a:latin typeface="Times New Roman" pitchFamily="18" charset="0"/>
                <a:cs typeface="Times New Roman" pitchFamily="18" charset="0"/>
              </a:rPr>
              <a:t>POSTIZOMETRINĖ RELAKSACIJA</a:t>
            </a:r>
            <a:endParaRPr lang="lt-LT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 smtClean="0"/>
              <a:t>Deltinis raumuo yra vienas iš didžiausių peties sąnario raumenų, jis yra vėduoklės formos .  Pagal prisitvirtinimo vietą skiriamos trys dalys:</a:t>
            </a:r>
          </a:p>
          <a:p>
            <a:r>
              <a:rPr lang="lt-LT" dirty="0" smtClean="0"/>
              <a:t>Raktikaulinė deltinio</a:t>
            </a:r>
          </a:p>
          <a:p>
            <a:pPr>
              <a:buNone/>
            </a:pPr>
            <a:r>
              <a:rPr lang="lt-LT" dirty="0" smtClean="0"/>
              <a:t> raumens dalis dengia </a:t>
            </a:r>
          </a:p>
          <a:p>
            <a:pPr>
              <a:buNone/>
            </a:pPr>
            <a:r>
              <a:rPr lang="lt-LT" dirty="0" smtClean="0"/>
              <a:t>peties sąnarį iš priekio,</a:t>
            </a:r>
          </a:p>
          <a:p>
            <a:pPr>
              <a:buNone/>
            </a:pPr>
            <a:r>
              <a:rPr lang="lt-LT" dirty="0" smtClean="0"/>
              <a:t> petinė – iš šono, </a:t>
            </a:r>
          </a:p>
          <a:p>
            <a:pPr>
              <a:buNone/>
            </a:pPr>
            <a:r>
              <a:rPr lang="lt-LT" dirty="0" smtClean="0"/>
              <a:t>o užpakalinė – iš užpakalio.</a:t>
            </a:r>
            <a:endParaRPr lang="lt-LT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 smtClean="0">
                <a:latin typeface="Times New Roman" pitchFamily="18" charset="0"/>
                <a:cs typeface="Times New Roman" pitchFamily="18" charset="0"/>
              </a:rPr>
              <a:t>VIETA</a:t>
            </a:r>
            <a:endParaRPr lang="lt-LT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3492" name="Picture 4" descr="Apibrėžimas deltoids: Sinonimai, Antonyms ir tarima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2895600"/>
            <a:ext cx="3949470" cy="3429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 smtClean="0"/>
              <a:t>Priekinė (raktikaulinė) </a:t>
            </a:r>
          </a:p>
          <a:p>
            <a:pPr>
              <a:buNone/>
            </a:pPr>
            <a:r>
              <a:rPr lang="lt-LT" dirty="0" smtClean="0"/>
              <a:t>dalis – </a:t>
            </a:r>
            <a:r>
              <a:rPr lang="lt-LT" i="1" dirty="0" smtClean="0"/>
              <a:t>pars clavicularis</a:t>
            </a:r>
          </a:p>
          <a:p>
            <a:pPr>
              <a:buNone/>
            </a:pPr>
            <a:endParaRPr lang="lt-LT" i="1" dirty="0" smtClean="0"/>
          </a:p>
          <a:p>
            <a:pPr>
              <a:buNone/>
            </a:pPr>
            <a:endParaRPr lang="lt-LT" dirty="0" smtClean="0"/>
          </a:p>
          <a:p>
            <a:r>
              <a:rPr lang="lt-LT" dirty="0" smtClean="0"/>
              <a:t>Šoninė (petinė) dalis</a:t>
            </a:r>
          </a:p>
          <a:p>
            <a:pPr>
              <a:buNone/>
            </a:pPr>
            <a:r>
              <a:rPr lang="lt-LT" dirty="0" smtClean="0"/>
              <a:t> – </a:t>
            </a:r>
            <a:r>
              <a:rPr lang="lt-LT" i="1" dirty="0" smtClean="0"/>
              <a:t>pars acromialis</a:t>
            </a:r>
          </a:p>
          <a:p>
            <a:pPr>
              <a:buNone/>
            </a:pPr>
            <a:endParaRPr lang="lt-LT" dirty="0" smtClean="0"/>
          </a:p>
          <a:p>
            <a:r>
              <a:rPr lang="lt-LT" dirty="0" smtClean="0"/>
              <a:t>Užpakalinė dalis </a:t>
            </a:r>
          </a:p>
          <a:p>
            <a:pPr>
              <a:buNone/>
            </a:pPr>
            <a:r>
              <a:rPr lang="lt-LT" dirty="0" smtClean="0"/>
              <a:t>– </a:t>
            </a:r>
            <a:r>
              <a:rPr lang="lt-LT" i="1" dirty="0" smtClean="0"/>
              <a:t>pars spinalis</a:t>
            </a:r>
            <a:endParaRPr lang="lt-LT" dirty="0" smtClean="0"/>
          </a:p>
          <a:p>
            <a:endParaRPr lang="lt-LT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 smtClean="0">
                <a:latin typeface="Times New Roman" pitchFamily="18" charset="0"/>
                <a:cs typeface="Times New Roman" pitchFamily="18" charset="0"/>
              </a:rPr>
              <a:t>VIETA</a:t>
            </a:r>
            <a:endParaRPr lang="lt-LT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Pečių Raumenų Auginimas: 7 Geriausi Pratimai ir Programa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599" y="1524000"/>
            <a:ext cx="4026457" cy="42523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 smtClean="0"/>
              <a:t>Raktikaulinė dalis</a:t>
            </a:r>
          </a:p>
          <a:p>
            <a:r>
              <a:rPr lang="lt-LT" dirty="0" smtClean="0"/>
              <a:t>Šoninis raktikaulio trečdalis – </a:t>
            </a:r>
            <a:r>
              <a:rPr lang="lt-LT" i="1" dirty="0" smtClean="0"/>
              <a:t>extremitas acromialis claviculae</a:t>
            </a:r>
            <a:endParaRPr lang="lt-LT" dirty="0" smtClean="0"/>
          </a:p>
          <a:p>
            <a:endParaRPr lang="lt-LT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>
                <a:latin typeface="Times New Roman" pitchFamily="18" charset="0"/>
                <a:cs typeface="Times New Roman" pitchFamily="18" charset="0"/>
              </a:rPr>
              <a:t>PRISITVIRTINIMAS pradžia</a:t>
            </a:r>
            <a:endParaRPr lang="lt-LT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6562" name="Picture 2" descr="Masažo Puslapiai nuotrauka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6879" y="2819400"/>
            <a:ext cx="3637121" cy="53800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 smtClean="0"/>
              <a:t>Petinė dalis</a:t>
            </a:r>
          </a:p>
          <a:p>
            <a:pPr>
              <a:buNone/>
            </a:pPr>
            <a:r>
              <a:rPr lang="lt-LT" dirty="0" smtClean="0"/>
              <a:t>Mentės petis – </a:t>
            </a:r>
          </a:p>
          <a:p>
            <a:pPr>
              <a:buNone/>
            </a:pPr>
            <a:r>
              <a:rPr lang="lt-LT" i="1" dirty="0" smtClean="0"/>
              <a:t>acromion scapulae</a:t>
            </a:r>
            <a:endParaRPr lang="lt-LT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>
                <a:latin typeface="Times New Roman" pitchFamily="18" charset="0"/>
                <a:cs typeface="Times New Roman" pitchFamily="18" charset="0"/>
              </a:rPr>
              <a:t>PRISITVIRTINIMAS pradžia</a:t>
            </a:r>
            <a:endParaRPr lang="lt-LT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7586" name="Picture 2" descr="Masažo Puslapiai nuotrauka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2209800"/>
            <a:ext cx="4191000" cy="61993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 smtClean="0"/>
              <a:t>Užpakalinė dalis</a:t>
            </a:r>
          </a:p>
          <a:p>
            <a:pPr>
              <a:buNone/>
            </a:pPr>
            <a:r>
              <a:rPr lang="lt-LT" dirty="0" smtClean="0"/>
              <a:t>Mentės dyglys –</a:t>
            </a:r>
          </a:p>
          <a:p>
            <a:pPr>
              <a:buNone/>
            </a:pPr>
            <a:r>
              <a:rPr lang="lt-LT" dirty="0" smtClean="0"/>
              <a:t> </a:t>
            </a:r>
            <a:r>
              <a:rPr lang="lt-LT" i="1" dirty="0" smtClean="0"/>
              <a:t>spina scapulae</a:t>
            </a:r>
            <a:endParaRPr lang="lt-LT" dirty="0" smtClean="0"/>
          </a:p>
          <a:p>
            <a:endParaRPr lang="lt-LT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>
                <a:latin typeface="Times New Roman" pitchFamily="18" charset="0"/>
                <a:cs typeface="Times New Roman" pitchFamily="18" charset="0"/>
              </a:rPr>
              <a:t>PRISITVIRTINIMAS pradžia</a:t>
            </a:r>
            <a:endParaRPr lang="lt-LT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Masažo Puslapiai nuotrauka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2209800"/>
            <a:ext cx="4191000" cy="61993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 smtClean="0"/>
              <a:t>Žastikaulio deltinė šiurkštuma – </a:t>
            </a:r>
            <a:r>
              <a:rPr lang="lt-LT" i="1" dirty="0" smtClean="0"/>
              <a:t>tuberositas deltoidea humeri</a:t>
            </a:r>
            <a:endParaRPr lang="lt-LT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>
                <a:latin typeface="Times New Roman" pitchFamily="18" charset="0"/>
                <a:cs typeface="Times New Roman" pitchFamily="18" charset="0"/>
              </a:rPr>
              <a:t>PRISITVIRTINIMAS pabaiga</a:t>
            </a:r>
            <a:endParaRPr lang="lt-LT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Masažo Puslapiai nuotrauka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2209800"/>
            <a:ext cx="4191000" cy="61993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711891"/>
          </a:xfrm>
        </p:spPr>
        <p:txBody>
          <a:bodyPr/>
          <a:lstStyle/>
          <a:p>
            <a:r>
              <a:rPr lang="lt-LT" dirty="0" smtClean="0"/>
              <a:t>Petinio rezginio </a:t>
            </a:r>
            <a:r>
              <a:rPr lang="lt-LT" sz="3600" b="1" i="1" dirty="0" smtClean="0">
                <a:solidFill>
                  <a:srgbClr val="00B050"/>
                </a:solidFill>
              </a:rPr>
              <a:t>C5-C6</a:t>
            </a:r>
            <a:r>
              <a:rPr lang="lt-LT" dirty="0" smtClean="0"/>
              <a:t> pažastinis nervas – </a:t>
            </a:r>
            <a:r>
              <a:rPr lang="lt-LT" i="1" dirty="0" smtClean="0"/>
              <a:t>nervus axillaris</a:t>
            </a:r>
            <a:endParaRPr lang="lt-LT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 smtClean="0">
                <a:latin typeface="Times New Roman" pitchFamily="18" charset="0"/>
                <a:cs typeface="Times New Roman" pitchFamily="18" charset="0"/>
              </a:rPr>
              <a:t>INERVACIJA</a:t>
            </a:r>
            <a:endParaRPr lang="lt-LT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8610" name="Picture 2" descr="Nervus axillaris || Med-k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2362200"/>
            <a:ext cx="4038600" cy="4038600"/>
          </a:xfrm>
          <a:prstGeom prst="rect">
            <a:avLst/>
          </a:prstGeom>
          <a:noFill/>
        </p:spPr>
      </p:pic>
      <p:pic>
        <p:nvPicPr>
          <p:cNvPr id="68612" name="Picture 4" descr="Nervus axillaris - Verlauf, Äste, Funktion und Läsion | Kenhu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362200"/>
            <a:ext cx="4048125" cy="41359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 smtClean="0"/>
              <a:t>Petinės krūtinės arterijos deltinė šaka – </a:t>
            </a:r>
            <a:r>
              <a:rPr lang="lt-LT" i="1" dirty="0" smtClean="0"/>
              <a:t>ramus deltoideus arteriae thoracoacromialis</a:t>
            </a:r>
          </a:p>
          <a:p>
            <a:endParaRPr lang="lt-LT" dirty="0" smtClean="0"/>
          </a:p>
          <a:p>
            <a:r>
              <a:rPr lang="lt-LT" dirty="0" smtClean="0"/>
              <a:t>Giliosios žasto arterijos deltinė šaka – </a:t>
            </a:r>
            <a:r>
              <a:rPr lang="lt-LT" i="1" dirty="0" smtClean="0"/>
              <a:t>ramus deltoideus arteriae profundae brachii</a:t>
            </a:r>
          </a:p>
          <a:p>
            <a:endParaRPr lang="lt-LT" dirty="0" smtClean="0"/>
          </a:p>
          <a:p>
            <a:r>
              <a:rPr lang="lt-LT" dirty="0" smtClean="0"/>
              <a:t>Užpakalinė apsukinė žasto arterija – </a:t>
            </a:r>
            <a:r>
              <a:rPr lang="lt-LT" i="1" dirty="0" smtClean="0"/>
              <a:t>arteria circumflexa humeri posterior</a:t>
            </a:r>
            <a:endParaRPr lang="lt-LT" dirty="0" smtClean="0"/>
          </a:p>
          <a:p>
            <a:endParaRPr lang="lt-LT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60438"/>
          </a:xfrm>
        </p:spPr>
        <p:txBody>
          <a:bodyPr>
            <a:normAutofit fontScale="90000"/>
          </a:bodyPr>
          <a:lstStyle/>
          <a:p>
            <a:pPr algn="ctr"/>
            <a:r>
              <a:rPr lang="lt-LT" dirty="0" smtClean="0">
                <a:latin typeface="Times New Roman" pitchFamily="18" charset="0"/>
                <a:cs typeface="Times New Roman" pitchFamily="18" charset="0"/>
              </a:rPr>
              <a:t>KRAUJOTAKA</a:t>
            </a:r>
            <a:r>
              <a:rPr lang="lt-LT" b="0" dirty="0" smtClean="0"/>
              <a:t/>
            </a:r>
            <a:br>
              <a:rPr lang="lt-LT" b="0" dirty="0" smtClean="0"/>
            </a:br>
            <a:endParaRPr lang="lt-LT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76</TotalTime>
  <Words>227</Words>
  <Application>Microsoft Office PowerPoint</Application>
  <PresentationFormat>On-screen Show (4:3)</PresentationFormat>
  <Paragraphs>57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Concourse</vt:lpstr>
      <vt:lpstr>DELTINIS RAUMUO M. DELTOIDEUS</vt:lpstr>
      <vt:lpstr>VIETA</vt:lpstr>
      <vt:lpstr>VIETA</vt:lpstr>
      <vt:lpstr>PRISITVIRTINIMAS pradžia</vt:lpstr>
      <vt:lpstr>PRISITVIRTINIMAS pradžia</vt:lpstr>
      <vt:lpstr>PRISITVIRTINIMAS pradžia</vt:lpstr>
      <vt:lpstr>PRISITVIRTINIMAS pabaiga</vt:lpstr>
      <vt:lpstr>INERVACIJA</vt:lpstr>
      <vt:lpstr>KRAUJOTAKA </vt:lpstr>
      <vt:lpstr>Slide 10</vt:lpstr>
      <vt:lpstr>FUNKCIJA</vt:lpstr>
      <vt:lpstr>Slide 12</vt:lpstr>
      <vt:lpstr>TRIGERINIAI TAŠKAI</vt:lpstr>
      <vt:lpstr>MASAŽAS</vt:lpstr>
      <vt:lpstr>POSTIZOMETRINĖ RELAKSACIJA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DELTINIS RAUMUO M. DELTOIDEUS</dc:title>
  <dc:creator>vlads</dc:creator>
  <cp:lastModifiedBy>HP</cp:lastModifiedBy>
  <cp:revision>10</cp:revision>
  <dcterms:created xsi:type="dcterms:W3CDTF">2006-08-16T00:00:00Z</dcterms:created>
  <dcterms:modified xsi:type="dcterms:W3CDTF">2020-04-15T09:53:23Z</dcterms:modified>
</cp:coreProperties>
</file>