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302AC-283C-4A6E-9210-B626A712BDAB}" type="datetimeFigureOut">
              <a:rPr lang="lt-LT" smtClean="0"/>
              <a:t>2020-04-15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119AA-51C3-4544-BE9E-605CD8A69E10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119AA-51C3-4544-BE9E-605CD8A69E10}" type="slidenum">
              <a:rPr lang="lt-LT" smtClean="0"/>
              <a:t>3</a:t>
            </a:fld>
            <a:endParaRPr lang="lt-L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3810000"/>
            <a:ext cx="5715000" cy="2514600"/>
          </a:xfrm>
        </p:spPr>
        <p:txBody>
          <a:bodyPr/>
          <a:lstStyle/>
          <a:p>
            <a:pPr algn="r"/>
            <a:r>
              <a:rPr lang="lt-LT" dirty="0" smtClean="0"/>
              <a:t>Parengė: V. Stankevičius</a:t>
            </a:r>
          </a:p>
          <a:p>
            <a:pPr algn="r"/>
            <a:r>
              <a:rPr lang="lt-LT" dirty="0" smtClean="0"/>
              <a:t>VPVPMC mokytojas</a:t>
            </a:r>
            <a:endParaRPr lang="lt-LT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/>
              <a:t>Priekinis dantytasis raumuo</a:t>
            </a:r>
            <a:br>
              <a:rPr lang="lt-LT" dirty="0" smtClean="0"/>
            </a:br>
            <a:r>
              <a:rPr lang="lt-LT" sz="3200" i="1" dirty="0" smtClean="0"/>
              <a:t>serratus anterior</a:t>
            </a:r>
            <a:endParaRPr lang="lt-LT" sz="3200" dirty="0"/>
          </a:p>
        </p:txBody>
      </p:sp>
      <p:sp>
        <p:nvSpPr>
          <p:cNvPr id="74754" name="AutoShape 2" descr="Serratus Anterior: Learn Your Muscles - Custom Pilates and Yog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pic>
        <p:nvPicPr>
          <p:cNvPr id="74756" name="Picture 4" descr="Serratus Anterior: Learn Your Muscles - Custom Pilates and Yog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85799" y="3048000"/>
            <a:ext cx="5410200" cy="349567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Raumens testas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smtClean="0"/>
              <a:t>https://youtu.be/O7iai819ALs</a:t>
            </a:r>
            <a:endParaRPr lang="lt-L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 smtClean="0">
                <a:solidFill>
                  <a:srgbClr val="FF3300"/>
                </a:solidFill>
              </a:rPr>
              <a:t>masažas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 smtClean="0"/>
              <a:t>https://youtu.be/6cgqPkYBCcc</a:t>
            </a:r>
            <a:endParaRPr lang="lt-L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 smtClean="0">
                <a:solidFill>
                  <a:srgbClr val="FF3300"/>
                </a:solidFill>
              </a:rPr>
              <a:t>POSTIZOMETRINĖ RELAKSACIJA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 smtClean="0"/>
              <a:t>https://youtu.be/BXUmT37Ga18</a:t>
            </a:r>
            <a:endParaRPr lang="lt-L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i="1" dirty="0" smtClean="0">
                <a:solidFill>
                  <a:srgbClr val="FF3300"/>
                </a:solidFill>
              </a:rPr>
              <a:t>Priekinis dantytasis raumuo</a:t>
            </a:r>
            <a:endParaRPr lang="lt-LT" b="1" i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 smtClean="0"/>
              <a:t>Priekinis dantytasis raumuo yra  tarp šonkaulių ir mentės viršutinėje ir šoninėje krūtinės ląstos dalyje. Geriausiai matomas pakėlus ranką.</a:t>
            </a:r>
            <a:endParaRPr lang="lt-LT" dirty="0"/>
          </a:p>
        </p:txBody>
      </p:sp>
      <p:pic>
        <p:nvPicPr>
          <p:cNvPr id="75778" name="Picture 2" descr="Serratus Anteri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3429000"/>
            <a:ext cx="2047875" cy="2228850"/>
          </a:xfrm>
          <a:prstGeom prst="rect">
            <a:avLst/>
          </a:prstGeom>
          <a:noFill/>
        </p:spPr>
      </p:pic>
      <p:pic>
        <p:nvPicPr>
          <p:cNvPr id="75780" name="Picture 4" descr="Serratus Anterior Muscle: Functional Anatomy Guide • Bodybuilding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505200"/>
            <a:ext cx="3979234" cy="2552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>
                <a:solidFill>
                  <a:srgbClr val="FF3300"/>
                </a:solidFill>
              </a:rPr>
              <a:t>PRISITVIRTINIMAS PRADŽIA</a:t>
            </a:r>
            <a:endParaRPr lang="lt-LT" b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763000" cy="5410200"/>
          </a:xfrm>
        </p:spPr>
        <p:txBody>
          <a:bodyPr>
            <a:normAutofit/>
          </a:bodyPr>
          <a:lstStyle/>
          <a:p>
            <a:r>
              <a:rPr lang="lt-LT" dirty="0" smtClean="0"/>
              <a:t>Visi šonkauliai, išskyrus du paskutinius – </a:t>
            </a:r>
            <a:r>
              <a:rPr lang="lt-LT" i="1" dirty="0" smtClean="0"/>
              <a:t>costae I-</a:t>
            </a:r>
            <a:r>
              <a:rPr lang="lt-LT" dirty="0" smtClean="0"/>
              <a:t>X</a:t>
            </a:r>
          </a:p>
          <a:p>
            <a:r>
              <a:rPr lang="lt-LT" dirty="0" smtClean="0"/>
              <a:t>Tarpšonkaulinių raumenų sausplėvės – </a:t>
            </a:r>
            <a:r>
              <a:rPr lang="lt-LT" i="1" dirty="0" smtClean="0"/>
              <a:t>aponeurosis musculi </a:t>
            </a:r>
            <a:r>
              <a:rPr lang="lt-LT" i="1" dirty="0" smtClean="0"/>
              <a:t>intercostalis</a:t>
            </a:r>
          </a:p>
          <a:p>
            <a:endParaRPr lang="lt-LT" i="1" dirty="0" smtClean="0"/>
          </a:p>
          <a:p>
            <a:endParaRPr lang="lt-LT" i="1" dirty="0" smtClean="0"/>
          </a:p>
          <a:p>
            <a:endParaRPr lang="lt-LT" i="1" dirty="0" smtClean="0"/>
          </a:p>
          <a:p>
            <a:endParaRPr lang="lt-LT" i="1" dirty="0" smtClean="0"/>
          </a:p>
          <a:p>
            <a:endParaRPr lang="lt-LT" dirty="0" smtClean="0"/>
          </a:p>
          <a:p>
            <a:r>
              <a:rPr lang="lt-LT" dirty="0" smtClean="0"/>
              <a:t>https://youtu.be/kTxqYkDdle4</a:t>
            </a:r>
            <a:endParaRPr lang="lt-LT" dirty="0"/>
          </a:p>
        </p:txBody>
      </p:sp>
      <p:pic>
        <p:nvPicPr>
          <p:cNvPr id="78850" name="Picture 2" descr="Learn more about your serratus anterior musc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2362200"/>
            <a:ext cx="4114800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>
                <a:solidFill>
                  <a:srgbClr val="FF3300"/>
                </a:solidFill>
              </a:rPr>
              <a:t>PRISITVIRTINIMAS </a:t>
            </a:r>
            <a:r>
              <a:rPr lang="lt-LT" b="1" dirty="0" smtClean="0">
                <a:solidFill>
                  <a:srgbClr val="FF3300"/>
                </a:solidFill>
              </a:rPr>
              <a:t>PABAIGA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 smtClean="0"/>
              <a:t>Vidinis mentės kraštas – </a:t>
            </a:r>
            <a:r>
              <a:rPr lang="lt-LT" i="1" dirty="0" smtClean="0"/>
              <a:t>margo medialis scapulae</a:t>
            </a:r>
            <a:endParaRPr lang="lt-LT" dirty="0"/>
          </a:p>
        </p:txBody>
      </p:sp>
      <p:pic>
        <p:nvPicPr>
          <p:cNvPr id="79874" name="Picture 2" descr="Serratus Anterior: Origin, Insertion, Nerve Supply &amp; Action » How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2286000"/>
            <a:ext cx="3581400" cy="37650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 smtClean="0">
                <a:solidFill>
                  <a:srgbClr val="FF3300"/>
                </a:solidFill>
              </a:rPr>
              <a:t>INERVACIJA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b="1" i="1" dirty="0" smtClean="0">
                <a:solidFill>
                  <a:srgbClr val="00B050"/>
                </a:solidFill>
              </a:rPr>
              <a:t>C5-C7</a:t>
            </a:r>
            <a:r>
              <a:rPr lang="lt-LT" dirty="0" smtClean="0"/>
              <a:t> ilgasis krūtinės nervas – </a:t>
            </a:r>
            <a:r>
              <a:rPr lang="lt-LT" i="1" dirty="0" smtClean="0"/>
              <a:t>nervus thoracicus longus</a:t>
            </a:r>
            <a:endParaRPr lang="lt-LT" dirty="0"/>
          </a:p>
        </p:txBody>
      </p:sp>
      <p:pic>
        <p:nvPicPr>
          <p:cNvPr id="80898" name="Picture 2" descr="Nervus subclavius || Med-k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91100" y="2133600"/>
            <a:ext cx="4152900" cy="5575922"/>
          </a:xfrm>
          <a:prstGeom prst="rect">
            <a:avLst/>
          </a:prstGeom>
          <a:noFill/>
        </p:spPr>
      </p:pic>
      <p:pic>
        <p:nvPicPr>
          <p:cNvPr id="80900" name="Picture 4" descr="Long Thoracic Nerve - Anatomy - Orthobullet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286000"/>
            <a:ext cx="3695700" cy="428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pPr algn="ctr"/>
            <a:r>
              <a:rPr lang="lt-LT" b="1" dirty="0" smtClean="0">
                <a:solidFill>
                  <a:srgbClr val="FF3300"/>
                </a:solidFill>
              </a:rPr>
              <a:t>KRAUJOTAKA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990600"/>
            <a:ext cx="8077200" cy="5029200"/>
          </a:xfrm>
        </p:spPr>
        <p:txBody>
          <a:bodyPr/>
          <a:lstStyle/>
          <a:p>
            <a:r>
              <a:rPr lang="lt-LT" dirty="0" smtClean="0"/>
              <a:t>Krūtininė nugaros arterija – </a:t>
            </a:r>
            <a:r>
              <a:rPr lang="lt-LT" i="1" dirty="0" smtClean="0"/>
              <a:t>arteria thoracodorsalis</a:t>
            </a:r>
            <a:endParaRPr lang="lt-LT" dirty="0" smtClean="0"/>
          </a:p>
          <a:p>
            <a:r>
              <a:rPr lang="lt-LT" dirty="0" smtClean="0"/>
              <a:t>Aukštutinė krūtinės arterija – </a:t>
            </a:r>
            <a:r>
              <a:rPr lang="lt-LT" i="1" dirty="0" smtClean="0"/>
              <a:t>arteria thoracica suprema</a:t>
            </a:r>
            <a:endParaRPr lang="lt-LT" dirty="0" smtClean="0"/>
          </a:p>
          <a:p>
            <a:endParaRPr lang="lt-LT" dirty="0"/>
          </a:p>
        </p:txBody>
      </p:sp>
      <p:pic>
        <p:nvPicPr>
          <p:cNvPr id="81922" name="Picture 2" descr="Easy Notes On 【Lateral Thoracic Artery】Learn in Just 3 Minutes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1906707"/>
            <a:ext cx="5520890" cy="45801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 smtClean="0">
                <a:solidFill>
                  <a:srgbClr val="FF3300"/>
                </a:solidFill>
              </a:rPr>
              <a:t>FUNKCIJA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Atitraukia (atkiša) mentę į priekį ir tuo pačiu metu kelia vidinį mentės kraštą (stumiant, smūgiuojant ranka).</a:t>
            </a:r>
          </a:p>
          <a:p>
            <a:endParaRPr lang="lt-LT" dirty="0"/>
          </a:p>
        </p:txBody>
      </p:sp>
      <p:pic>
        <p:nvPicPr>
          <p:cNvPr id="82946" name="Picture 2" descr="Pheasyque.com - ⭕️THE SERRATUS ANTERIOR⭕️ ⁣ The serratus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2590800"/>
            <a:ext cx="3209925" cy="3209925"/>
          </a:xfrm>
          <a:prstGeom prst="rect">
            <a:avLst/>
          </a:prstGeom>
          <a:noFill/>
        </p:spPr>
      </p:pic>
      <p:pic>
        <p:nvPicPr>
          <p:cNvPr id="82950" name="Picture 6" descr="Serratus anterior, the boxer's muscle – Leif Saul | Life Science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024075"/>
            <a:ext cx="3657600" cy="27644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 smtClean="0">
                <a:solidFill>
                  <a:srgbClr val="FF3300"/>
                </a:solidFill>
              </a:rPr>
              <a:t>FUNKCIJA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lt-LT" dirty="0" smtClean="0"/>
              <a:t>Apatinė, stipresnioji, dalis padeda kelti petį laikant svorį rankoje.</a:t>
            </a:r>
          </a:p>
          <a:p>
            <a:r>
              <a:rPr lang="lt-LT" dirty="0" smtClean="0"/>
              <a:t>Sutvirtina peties sąnarį.</a:t>
            </a:r>
          </a:p>
          <a:p>
            <a:r>
              <a:rPr lang="lt-LT" dirty="0" smtClean="0"/>
              <a:t>Šoniniam deltiniam raumeniui pakėlus ranką stačiu kampu į liemenį, priekinis dantytasis raumuo kartu su trapeciniu raumeniu sukdami mentę iškelia žastą beveik į vertikalią padėtį.</a:t>
            </a:r>
          </a:p>
          <a:p>
            <a:r>
              <a:rPr lang="lt-LT" dirty="0" smtClean="0"/>
              <a:t>Prisitraukimų metu intensyviai apkraunamas siaurai suėmus skersinį, liečiant skersinį krūtine arba suėmus išlenktą skersinį taip, kad delnai būtų atsukti vienas į kitą.</a:t>
            </a:r>
          </a:p>
          <a:p>
            <a:endParaRPr lang="lt-L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dirty="0" smtClean="0">
                <a:solidFill>
                  <a:srgbClr val="FF3300"/>
                </a:solidFill>
              </a:rPr>
              <a:t>Trigeriniai taškai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077200" cy="5105400"/>
          </a:xfrm>
        </p:spPr>
        <p:txBody>
          <a:bodyPr>
            <a:normAutofit fontScale="92500" lnSpcReduction="10000"/>
          </a:bodyPr>
          <a:lstStyle/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r>
              <a:rPr lang="lt-LT" dirty="0" smtClean="0"/>
              <a:t>https</a:t>
            </a:r>
            <a:r>
              <a:rPr lang="lt-LT" dirty="0" smtClean="0"/>
              <a:t>://youtu.be/tPJKDstZVOU</a:t>
            </a:r>
            <a:endParaRPr lang="lt-LT" dirty="0"/>
          </a:p>
        </p:txBody>
      </p:sp>
      <p:sp>
        <p:nvSpPr>
          <p:cNvPr id="84994" name="AutoShape 2" descr="Pin on Kropp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pic>
        <p:nvPicPr>
          <p:cNvPr id="84996" name="Picture 4" descr="Pin on Kropp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914400"/>
            <a:ext cx="3200400" cy="5177536"/>
          </a:xfrm>
          <a:prstGeom prst="rect">
            <a:avLst/>
          </a:prstGeom>
          <a:noFill/>
        </p:spPr>
      </p:pic>
      <p:pic>
        <p:nvPicPr>
          <p:cNvPr id="84998" name="Picture 6" descr="Learn more about your serratus anterior musc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914400"/>
            <a:ext cx="3962400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81</TotalTime>
  <Words>153</Words>
  <Application>Microsoft Office PowerPoint</Application>
  <PresentationFormat>On-screen Show (4:3)</PresentationFormat>
  <Paragraphs>48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Priekinis dantytasis raumuo serratus anterior</vt:lpstr>
      <vt:lpstr>Priekinis dantytasis raumuo</vt:lpstr>
      <vt:lpstr>PRISITVIRTINIMAS PRADŽIA</vt:lpstr>
      <vt:lpstr>PRISITVIRTINIMAS PABAIGA</vt:lpstr>
      <vt:lpstr>INERVACIJA</vt:lpstr>
      <vt:lpstr>KRAUJOTAKA</vt:lpstr>
      <vt:lpstr>FUNKCIJA</vt:lpstr>
      <vt:lpstr>FUNKCIJA</vt:lpstr>
      <vt:lpstr>Trigeriniai taškai</vt:lpstr>
      <vt:lpstr>Raumens testas</vt:lpstr>
      <vt:lpstr>masažas</vt:lpstr>
      <vt:lpstr>POSTIZOMETRINĖ RELAKSACIJA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Priekinis dantytasis raumuo serratus anterior</dc:title>
  <dc:creator>vlads</dc:creator>
  <cp:lastModifiedBy>HP</cp:lastModifiedBy>
  <cp:revision>10</cp:revision>
  <dcterms:created xsi:type="dcterms:W3CDTF">2006-08-16T00:00:00Z</dcterms:created>
  <dcterms:modified xsi:type="dcterms:W3CDTF">2020-04-15T06:54:53Z</dcterms:modified>
</cp:coreProperties>
</file>